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75" r:id="rId6"/>
    <p:sldMasterId id="2147483688" r:id="rId7"/>
    <p:sldMasterId id="2147483700" r:id="rId8"/>
    <p:sldMasterId id="2147483702" r:id="rId9"/>
    <p:sldMasterId id="2147483714" r:id="rId10"/>
    <p:sldMasterId id="2147483726"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Lst>
  <p:sldSz cy="10287000" cx="18288000"/>
  <p:notesSz cx="6858000" cy="9144000"/>
  <p:embeddedFontLst>
    <p:embeddedFont>
      <p:font typeface="Play"/>
      <p:regular r:id="rId69"/>
      <p:bold r:id="rId70"/>
    </p:embeddedFont>
    <p:embeddedFont>
      <p:font typeface="Josefin Sans"/>
      <p:regular r:id="rId71"/>
      <p:bold r:id="rId72"/>
      <p:italic r:id="rId73"/>
      <p:boldItalic r:id="rId74"/>
    </p:embeddedFont>
    <p:embeddedFont>
      <p:font typeface="Quattrocento Sans"/>
      <p:regular r:id="rId75"/>
      <p:bold r:id="rId76"/>
      <p:italic r:id="rId77"/>
      <p:boldItalic r:id="rId78"/>
    </p:embeddedFont>
    <p:embeddedFont>
      <p:font typeface="Oi"/>
      <p:regular r:id="rId79"/>
    </p:embeddedFont>
    <p:embeddedFont>
      <p:font typeface="Open Sans ExtraBold"/>
      <p:bold r:id="rId80"/>
      <p:boldItalic r:id="rId81"/>
    </p:embeddedFont>
    <p:embeddedFont>
      <p:font typeface="Josefin Sans SemiBold"/>
      <p:regular r:id="rId82"/>
      <p:bold r:id="rId83"/>
      <p:italic r:id="rId84"/>
      <p:boldItalic r:id="rId85"/>
    </p:embeddedFont>
    <p:embeddedFont>
      <p:font typeface="Open Sans"/>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90" roundtripDataSignature="AMtx7mhAXiTwdIcRTwoY2S/W5yoQ7tJn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84" Type="http://schemas.openxmlformats.org/officeDocument/2006/relationships/font" Target="fonts/JosefinSansSemiBold-italic.fntdata"/><Relationship Id="rId83" Type="http://schemas.openxmlformats.org/officeDocument/2006/relationships/font" Target="fonts/JosefinSansSemiBold-bold.fntdata"/><Relationship Id="rId42" Type="http://schemas.openxmlformats.org/officeDocument/2006/relationships/slide" Target="slides/slide30.xml"/><Relationship Id="rId86" Type="http://schemas.openxmlformats.org/officeDocument/2006/relationships/font" Target="fonts/OpenSans-regular.fntdata"/><Relationship Id="rId41" Type="http://schemas.openxmlformats.org/officeDocument/2006/relationships/slide" Target="slides/slide29.xml"/><Relationship Id="rId85" Type="http://schemas.openxmlformats.org/officeDocument/2006/relationships/font" Target="fonts/JosefinSansSemiBold-boldItalic.fntdata"/><Relationship Id="rId44" Type="http://schemas.openxmlformats.org/officeDocument/2006/relationships/slide" Target="slides/slide32.xml"/><Relationship Id="rId88" Type="http://schemas.openxmlformats.org/officeDocument/2006/relationships/font" Target="fonts/OpenSans-italic.fntdata"/><Relationship Id="rId43" Type="http://schemas.openxmlformats.org/officeDocument/2006/relationships/slide" Target="slides/slide31.xml"/><Relationship Id="rId87" Type="http://schemas.openxmlformats.org/officeDocument/2006/relationships/font" Target="fonts/OpenSans-bold.fntdata"/><Relationship Id="rId46" Type="http://schemas.openxmlformats.org/officeDocument/2006/relationships/slide" Target="slides/slide34.xml"/><Relationship Id="rId45" Type="http://schemas.openxmlformats.org/officeDocument/2006/relationships/slide" Target="slides/slide33.xml"/><Relationship Id="rId89" Type="http://schemas.openxmlformats.org/officeDocument/2006/relationships/font" Target="fonts/OpenSans-boldItalic.fntdata"/><Relationship Id="rId80" Type="http://schemas.openxmlformats.org/officeDocument/2006/relationships/font" Target="fonts/OpenSansExtraBold-bold.fntdata"/><Relationship Id="rId82" Type="http://schemas.openxmlformats.org/officeDocument/2006/relationships/font" Target="fonts/JosefinSansSemiBold-regular.fntdata"/><Relationship Id="rId81" Type="http://schemas.openxmlformats.org/officeDocument/2006/relationships/font" Target="fonts/OpenSansExtraBold-bold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JosefinSans-italic.fntdata"/><Relationship Id="rId72" Type="http://schemas.openxmlformats.org/officeDocument/2006/relationships/font" Target="fonts/JosefinSans-bold.fntdata"/><Relationship Id="rId31" Type="http://schemas.openxmlformats.org/officeDocument/2006/relationships/slide" Target="slides/slide19.xml"/><Relationship Id="rId75" Type="http://schemas.openxmlformats.org/officeDocument/2006/relationships/font" Target="fonts/QuattrocentoSans-regular.fntdata"/><Relationship Id="rId30" Type="http://schemas.openxmlformats.org/officeDocument/2006/relationships/slide" Target="slides/slide18.xml"/><Relationship Id="rId74" Type="http://schemas.openxmlformats.org/officeDocument/2006/relationships/font" Target="fonts/JosefinSans-boldItalic.fntdata"/><Relationship Id="rId33" Type="http://schemas.openxmlformats.org/officeDocument/2006/relationships/slide" Target="slides/slide21.xml"/><Relationship Id="rId77" Type="http://schemas.openxmlformats.org/officeDocument/2006/relationships/font" Target="fonts/QuattrocentoSans-italic.fntdata"/><Relationship Id="rId32" Type="http://schemas.openxmlformats.org/officeDocument/2006/relationships/slide" Target="slides/slide20.xml"/><Relationship Id="rId76" Type="http://schemas.openxmlformats.org/officeDocument/2006/relationships/font" Target="fonts/QuattrocentoSans-bold.fntdata"/><Relationship Id="rId35" Type="http://schemas.openxmlformats.org/officeDocument/2006/relationships/slide" Target="slides/slide23.xml"/><Relationship Id="rId79" Type="http://schemas.openxmlformats.org/officeDocument/2006/relationships/font" Target="fonts/Oi-regular.fntdata"/><Relationship Id="rId34" Type="http://schemas.openxmlformats.org/officeDocument/2006/relationships/slide" Target="slides/slide22.xml"/><Relationship Id="rId78" Type="http://schemas.openxmlformats.org/officeDocument/2006/relationships/font" Target="fonts/QuattrocentoSans-boldItalic.fntdata"/><Relationship Id="rId71" Type="http://schemas.openxmlformats.org/officeDocument/2006/relationships/font" Target="fonts/JosefinSans-regular.fntdata"/><Relationship Id="rId70" Type="http://schemas.openxmlformats.org/officeDocument/2006/relationships/font" Target="fonts/Play-bold.fntdata"/><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Play-regular.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90" Type="http://customschemas.google.com/relationships/presentationmetadata" Target="metadata"/><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wEB5BALYX5jbffu8VGAB5zYhLFfmjsEZbCcH7AJEro/edit?usp=sharing" TargetMode="External"/><Relationship Id="rId3" Type="http://schemas.openxmlformats.org/officeDocument/2006/relationships/hyperlink" Target="https://www.instagram.com/p/CpN_QHasgD_/"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6e3d87483f_0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7" name="Google Shape;627;g26e3d87483f_0_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3D30"/>
              </a:buClr>
              <a:buSzPts val="1200"/>
              <a:buFont typeface="Calibri"/>
              <a:buNone/>
            </a:pPr>
            <a:r>
              <a:rPr lang="en-US" sz="1200">
                <a:solidFill>
                  <a:srgbClr val="003D30"/>
                </a:solidFill>
                <a:latin typeface="Calibri"/>
                <a:ea typeface="Calibri"/>
                <a:cs typeface="Calibri"/>
                <a:sym typeface="Calibri"/>
              </a:rPr>
              <a:t>How we define F2S, the “what”</a:t>
            </a:r>
            <a:endParaRPr sz="1100">
              <a:solidFill>
                <a:srgbClr val="003D30"/>
              </a:solidFill>
              <a:latin typeface="Calibri"/>
              <a:ea typeface="Calibri"/>
              <a:cs typeface="Calibri"/>
              <a:sym typeface="Calibri"/>
            </a:endParaRPr>
          </a:p>
          <a:p>
            <a:pPr indent="0" lvl="0" marL="0" rtl="0" algn="l">
              <a:spcBef>
                <a:spcPts val="300"/>
              </a:spcBef>
              <a:spcAft>
                <a:spcPts val="0"/>
              </a:spcAft>
              <a:buSzPts val="1200"/>
              <a:buNone/>
            </a:pPr>
            <a:r>
              <a:t/>
            </a:r>
            <a:endParaRPr sz="1200">
              <a:solidFill>
                <a:srgbClr val="003D30"/>
              </a:solidFill>
              <a:latin typeface="Calibri"/>
              <a:ea typeface="Calibri"/>
              <a:cs typeface="Calibri"/>
              <a:sym typeface="Calibri"/>
            </a:endParaRPr>
          </a:p>
          <a:p>
            <a:pPr indent="0" lvl="0" marL="0" rtl="0" algn="l">
              <a:spcBef>
                <a:spcPts val="300"/>
              </a:spcBef>
              <a:spcAft>
                <a:spcPts val="0"/>
              </a:spcAft>
              <a:buClr>
                <a:srgbClr val="003D30"/>
              </a:buClr>
              <a:buSzPts val="1200"/>
              <a:buFont typeface="Calibri"/>
              <a:buNone/>
            </a:pPr>
            <a:r>
              <a:rPr lang="en-US" sz="1200">
                <a:solidFill>
                  <a:srgbClr val="003D30"/>
                </a:solidFill>
                <a:latin typeface="Calibri"/>
                <a:ea typeface="Calibri"/>
                <a:cs typeface="Calibri"/>
                <a:sym typeface="Calibri"/>
              </a:rPr>
              <a:t>When we say “farm to school,” we’re talking about activities that support the connection communities have with fresh, healthy food and local food producers and ways to engage children in learned about food and agriculture</a:t>
            </a:r>
            <a:endParaRPr sz="1100">
              <a:solidFill>
                <a:srgbClr val="003D30"/>
              </a:solidFill>
              <a:latin typeface="Calibri"/>
              <a:ea typeface="Calibri"/>
              <a:cs typeface="Calibri"/>
              <a:sym typeface="Calibri"/>
            </a:endParaRPr>
          </a:p>
          <a:p>
            <a:pPr indent="0" lvl="0" marL="0" rtl="0" algn="l">
              <a:spcBef>
                <a:spcPts val="300"/>
              </a:spcBef>
              <a:spcAft>
                <a:spcPts val="0"/>
              </a:spcAft>
              <a:buSzPts val="1100"/>
              <a:buNone/>
            </a:pPr>
            <a:r>
              <a:t/>
            </a:r>
            <a:endParaRPr sz="1100">
              <a:solidFill>
                <a:srgbClr val="000000"/>
              </a:solidFill>
            </a:endParaRPr>
          </a:p>
          <a:p>
            <a:pPr indent="0" lvl="0" marL="0" rtl="0" algn="l">
              <a:spcBef>
                <a:spcPts val="0"/>
              </a:spcBef>
              <a:spcAft>
                <a:spcPts val="0"/>
              </a:spcAft>
              <a:buClr>
                <a:srgbClr val="000000"/>
              </a:buClr>
              <a:buSzPts val="1100"/>
              <a:buNone/>
            </a:pPr>
            <a:r>
              <a:rPr lang="en-US" sz="1100">
                <a:solidFill>
                  <a:srgbClr val="000000"/>
                </a:solidFill>
              </a:rPr>
              <a:t>There is no one defined “program,” but collectively farm to school activities empower children and their families to make informed food choices while strengthening the local economy and contributing to vibrant communities. </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Clr>
                <a:srgbClr val="000000"/>
              </a:buClr>
              <a:buSzPts val="1100"/>
              <a:buNone/>
            </a:pPr>
            <a:r>
              <a:rPr lang="en-US" sz="1100">
                <a:solidFill>
                  <a:srgbClr val="000000"/>
                </a:solidFill>
              </a:rPr>
              <a:t>Although there is no one defined program, these elements combine to make success in F2S.</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None/>
            </a:pPr>
            <a:r>
              <a:t/>
            </a:r>
            <a:endParaRPr sz="11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6e3d87483f_0_1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6e3d87483f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6e3d87483f_0_14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6e3d87483f_0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6e3d87483f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1" name="Google Shape;681;g26e3d87483f_0_1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rgbClr val="000000"/>
              </a:buClr>
              <a:buSzPts val="1500"/>
              <a:buFont typeface="Oi"/>
              <a:buNone/>
            </a:pPr>
            <a:r>
              <a:rPr lang="en-US" sz="1500">
                <a:solidFill>
                  <a:srgbClr val="000000"/>
                </a:solidFill>
                <a:latin typeface="Oi"/>
                <a:ea typeface="Oi"/>
                <a:cs typeface="Oi"/>
                <a:sym typeface="Oi"/>
              </a:rPr>
              <a:t>Current Advocacy Work V.2</a:t>
            </a:r>
            <a:endParaRPr/>
          </a:p>
          <a:p>
            <a:pPr indent="0" lvl="0" marL="0" rtl="0" algn="l">
              <a:lnSpc>
                <a:spcPct val="115000"/>
              </a:lnSpc>
              <a:spcBef>
                <a:spcPts val="1200"/>
              </a:spcBef>
              <a:spcAft>
                <a:spcPts val="0"/>
              </a:spcAft>
              <a:buClr>
                <a:srgbClr val="000000"/>
              </a:buClr>
              <a:buSzPts val="1500"/>
              <a:buFont typeface="Oi"/>
              <a:buNone/>
            </a:pPr>
            <a:r>
              <a:rPr lang="en-US" sz="1500">
                <a:solidFill>
                  <a:srgbClr val="000000"/>
                </a:solidFill>
                <a:latin typeface="Oi"/>
                <a:ea typeface="Oi"/>
                <a:cs typeface="Oi"/>
                <a:sym typeface="Oi"/>
              </a:rPr>
              <a:t>For years, NFSN has advocated for policies that make it easier for schools to purchase local food, eliminate barriers to equitable implementation, and improve students’ health.</a:t>
            </a:r>
            <a:endParaRPr/>
          </a:p>
          <a:p>
            <a:pPr indent="0" lvl="0" marL="0" rtl="0" algn="l">
              <a:lnSpc>
                <a:spcPct val="115000"/>
              </a:lnSpc>
              <a:spcBef>
                <a:spcPts val="1200"/>
              </a:spcBef>
              <a:spcAft>
                <a:spcPts val="0"/>
              </a:spcAft>
              <a:buSzPts val="1200"/>
              <a:buNone/>
            </a:pPr>
            <a:r>
              <a:t/>
            </a:r>
            <a:endParaRPr sz="1200">
              <a:solidFill>
                <a:srgbClr val="000000"/>
              </a:solidFill>
              <a:latin typeface="Calibri"/>
              <a:ea typeface="Calibri"/>
              <a:cs typeface="Calibri"/>
              <a:sym typeface="Calibri"/>
            </a:endParaRPr>
          </a:p>
          <a:p>
            <a:pPr indent="0" lvl="0" marL="0" rtl="0" algn="l">
              <a:lnSpc>
                <a:spcPct val="115000"/>
              </a:lnSpc>
              <a:spcBef>
                <a:spcPts val="1200"/>
              </a:spcBef>
              <a:spcAft>
                <a:spcPts val="0"/>
              </a:spcAft>
              <a:buClr>
                <a:srgbClr val="000000"/>
              </a:buClr>
              <a:buSzPts val="1200"/>
              <a:buFont typeface="Calibri"/>
              <a:buNone/>
            </a:pPr>
            <a:r>
              <a:rPr lang="en-US" sz="1200">
                <a:solidFill>
                  <a:srgbClr val="000000"/>
                </a:solidFill>
                <a:latin typeface="Calibri"/>
                <a:ea typeface="Calibri"/>
                <a:cs typeface="Calibri"/>
                <a:sym typeface="Calibri"/>
              </a:rPr>
              <a:t>Highlight recent NFSN language adopted in USDA proposed child nutrition rule </a:t>
            </a:r>
            <a:endParaRPr/>
          </a:p>
          <a:p>
            <a:pPr indent="-304800" lvl="1" marL="914400" rtl="0" algn="l">
              <a:lnSpc>
                <a:spcPct val="115000"/>
              </a:lnSpc>
              <a:spcBef>
                <a:spcPts val="1200"/>
              </a:spcBef>
              <a:spcAft>
                <a:spcPts val="0"/>
              </a:spcAft>
              <a:buClr>
                <a:srgbClr val="000000"/>
              </a:buClr>
              <a:buSzPts val="100"/>
              <a:buFont typeface="Calibri"/>
              <a:buChar char="-"/>
            </a:pPr>
            <a:r>
              <a:rPr lang="en-US" sz="1200" u="sng">
                <a:solidFill>
                  <a:srgbClr val="0097A7"/>
                </a:solidFill>
                <a:hlinkClick r:id="rId2">
                  <a:extLst>
                    <a:ext uri="{A12FA001-AC4F-418D-AE19-62706E023703}">
                      <ahyp:hlinkClr val="tx"/>
                    </a:ext>
                  </a:extLst>
                </a:hlinkClick>
              </a:rPr>
              <a:t>https://docs.google.com/document/d/1awEB5BALYX5jbffu8VGAB5zYhLFfmjsEZbCcH7AJEro/edit?usp=sharing</a:t>
            </a:r>
            <a:endParaRPr/>
          </a:p>
          <a:p>
            <a:pPr indent="-304800" lvl="1" marL="914400" rtl="0" algn="l">
              <a:lnSpc>
                <a:spcPct val="115000"/>
              </a:lnSpc>
              <a:spcBef>
                <a:spcPts val="0"/>
              </a:spcBef>
              <a:spcAft>
                <a:spcPts val="0"/>
              </a:spcAft>
              <a:buClr>
                <a:srgbClr val="000000"/>
              </a:buClr>
              <a:buSzPts val="100"/>
              <a:buFont typeface="Calibri"/>
              <a:buChar char="-"/>
            </a:pPr>
            <a:r>
              <a:rPr lang="en-US" sz="1200" u="sng">
                <a:solidFill>
                  <a:srgbClr val="0097A7"/>
                </a:solidFill>
                <a:hlinkClick r:id="rId3">
                  <a:extLst>
                    <a:ext uri="{A12FA001-AC4F-418D-AE19-62706E023703}">
                      <ahyp:hlinkClr val="tx"/>
                    </a:ext>
                  </a:extLst>
                </a:hlinkClick>
              </a:rPr>
              <a:t>https://www.instagram.com/p/CpN_QHasgD_/</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6e3d87483f_0_15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6e3d87483f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6e3d87483f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6e3d87483f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g26e3d87483f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6e3d87483f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g26e3d87483f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p:txBody>
      </p:sp>
      <p:sp>
        <p:nvSpPr>
          <p:cNvPr id="710" name="Google Shape;710;g26e3d87483f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6e3d87483f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6e3d87483f_0_616:notes"/>
          <p:cNvSpPr txBox="1"/>
          <p:nvPr>
            <p:ph idx="1" type="body"/>
          </p:nvPr>
        </p:nvSpPr>
        <p:spPr>
          <a:xfrm>
            <a:off x="708660" y="4401876"/>
            <a:ext cx="5669400" cy="369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26e3d87483f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6e3d87483f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g26e3d87483f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p:txBody>
      </p:sp>
      <p:sp>
        <p:nvSpPr>
          <p:cNvPr id="755" name="Google Shape;755;g26e3d87483f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6e3d87483f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26e3d87483f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https://www.youtube.com/watch?v=NfKVUEvPUbo&amp;t=1s</a:t>
            </a:r>
            <a:endParaRPr/>
          </a:p>
        </p:txBody>
      </p:sp>
      <p:sp>
        <p:nvSpPr>
          <p:cNvPr id="775" name="Google Shape;775;g26e3d87483f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6e3d87483f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6e3d87483f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p:txBody>
      </p:sp>
      <p:sp>
        <p:nvSpPr>
          <p:cNvPr id="795" name="Google Shape;795;g26e3d87483f_0_6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6e3d87483f_0_6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26e3d87483f_0_6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p:txBody>
      </p:sp>
      <p:sp>
        <p:nvSpPr>
          <p:cNvPr id="817" name="Google Shape;817;g26e3d87483f_0_6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6e3d87483f_0_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26e3d87483f_0_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Ensures supply of desired products and volumes</a:t>
            </a:r>
            <a:endParaRPr/>
          </a:p>
          <a:p>
            <a:pPr indent="-176325" lvl="0" marL="176325" rtl="0" algn="l">
              <a:spcBef>
                <a:spcPts val="0"/>
              </a:spcBef>
              <a:spcAft>
                <a:spcPts val="0"/>
              </a:spcAft>
              <a:buClr>
                <a:schemeClr val="dk1"/>
              </a:buClr>
              <a:buSzPts val="1200"/>
              <a:buFont typeface="Arial"/>
              <a:buChar char="•"/>
            </a:pPr>
            <a:r>
              <a:rPr lang="en-US"/>
              <a:t>Especially helpful for items that you are looking to purchase in larger volumes</a:t>
            </a:r>
            <a:endParaRPr/>
          </a:p>
          <a:p>
            <a:pPr indent="0" lvl="0" marL="0" rtl="0" algn="l">
              <a:spcBef>
                <a:spcPts val="0"/>
              </a:spcBef>
              <a:spcAft>
                <a:spcPts val="0"/>
              </a:spcAft>
              <a:buNone/>
            </a:pPr>
            <a:r>
              <a:rPr lang="en-US"/>
              <a:t>Time for on-boarding and training </a:t>
            </a:r>
            <a:endParaRPr/>
          </a:p>
          <a:p>
            <a:pPr indent="-176325" lvl="0" marL="176325" rtl="0" algn="l">
              <a:spcBef>
                <a:spcPts val="0"/>
              </a:spcBef>
              <a:spcAft>
                <a:spcPts val="0"/>
              </a:spcAft>
              <a:buClr>
                <a:schemeClr val="dk1"/>
              </a:buClr>
              <a:buSzPts val="1200"/>
              <a:buFont typeface="Arial"/>
              <a:buChar char="•"/>
            </a:pPr>
            <a:r>
              <a:rPr lang="en-US"/>
              <a:t>Provides time to meet with farmers to explain the Farm to School program, review food safety plans, conduct site visits, etc.  </a:t>
            </a:r>
            <a:endParaRPr/>
          </a:p>
          <a:p>
            <a:pPr indent="0" lvl="0" marL="0" rtl="0" algn="l">
              <a:spcBef>
                <a:spcPts val="0"/>
              </a:spcBef>
              <a:spcAft>
                <a:spcPts val="0"/>
              </a:spcAft>
              <a:buNone/>
            </a:pPr>
            <a:r>
              <a:rPr lang="en-US"/>
              <a:t>Menu planning </a:t>
            </a:r>
            <a:endParaRPr/>
          </a:p>
          <a:p>
            <a:pPr indent="0" lvl="0" marL="0" rtl="0" algn="l">
              <a:spcBef>
                <a:spcPts val="0"/>
              </a:spcBef>
              <a:spcAft>
                <a:spcPts val="0"/>
              </a:spcAft>
              <a:buNone/>
            </a:pPr>
            <a:r>
              <a:rPr lang="en-US"/>
              <a:t>Choice in suppliers/farms</a:t>
            </a:r>
            <a:endParaRPr/>
          </a:p>
          <a:p>
            <a:pPr indent="-176325" lvl="0" marL="176325" rtl="0" algn="l">
              <a:spcBef>
                <a:spcPts val="0"/>
              </a:spcBef>
              <a:spcAft>
                <a:spcPts val="0"/>
              </a:spcAft>
              <a:buClr>
                <a:schemeClr val="dk1"/>
              </a:buClr>
              <a:buSzPts val="1200"/>
              <a:buFont typeface="Arial"/>
              <a:buChar char="•"/>
            </a:pPr>
            <a:r>
              <a:rPr lang="en-US"/>
              <a:t>Will likely provide access to different farms than you have access to through general produce distributors</a:t>
            </a:r>
            <a:endParaRPr/>
          </a:p>
          <a:p>
            <a:pPr indent="-176325" lvl="0" marL="176325" rtl="0" algn="l">
              <a:spcBef>
                <a:spcPts val="0"/>
              </a:spcBef>
              <a:spcAft>
                <a:spcPts val="0"/>
              </a:spcAft>
              <a:buClr>
                <a:schemeClr val="dk1"/>
              </a:buClr>
              <a:buSzPts val="1200"/>
              <a:buFont typeface="Arial"/>
              <a:buChar char="•"/>
            </a:pPr>
            <a:r>
              <a:rPr lang="en-US"/>
              <a:t>You can identify farms who share values with your district, have the experience level you are seeking, etc. </a:t>
            </a:r>
            <a:endParaRPr/>
          </a:p>
        </p:txBody>
      </p:sp>
      <p:sp>
        <p:nvSpPr>
          <p:cNvPr id="831" name="Google Shape;831;g26e3d87483f_0_7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6e3d87483f_0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6e3d87483f_0_7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BW &amp; Ariel </a:t>
            </a:r>
            <a:endParaRPr/>
          </a:p>
        </p:txBody>
      </p:sp>
      <p:sp>
        <p:nvSpPr>
          <p:cNvPr id="842" name="Google Shape;842;g26e3d87483f_0_7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6e3d87483f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26e3d87483f_0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g26e3d87483f_0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6e4ff61c3e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26e4ff61c3e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u="none" strike="noStrike">
                <a:solidFill>
                  <a:srgbClr val="FFFFFF"/>
                </a:solidFill>
                <a:latin typeface="Open Sans ExtraBold"/>
                <a:ea typeface="Open Sans ExtraBold"/>
                <a:cs typeface="Open Sans ExtraBold"/>
                <a:sym typeface="Open Sans ExtraBold"/>
              </a:rPr>
              <a:t>AN INTRODUCTION TO VALUES-BASED CHILD NUTRITION:  </a:t>
            </a:r>
            <a:endParaRPr b="0" i="0" sz="1200" u="none" strike="noStrike">
              <a:solidFill>
                <a:srgbClr val="000000"/>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b="0" i="0" sz="1200" u="none" strike="noStrike">
              <a:latin typeface="Open Sans ExtraBold"/>
              <a:ea typeface="Open Sans ExtraBold"/>
              <a:cs typeface="Open Sans ExtraBold"/>
              <a:sym typeface="Open Sans ExtraBold"/>
            </a:endParaRPr>
          </a:p>
          <a:p>
            <a:pPr indent="0" lvl="0" marL="0" rtl="0" algn="l">
              <a:spcBef>
                <a:spcPts val="0"/>
              </a:spcBef>
              <a:spcAft>
                <a:spcPts val="0"/>
              </a:spcAft>
              <a:buNone/>
            </a:pPr>
            <a:r>
              <a:rPr b="1" i="0" lang="en-US" sz="1200" u="none" strike="noStrike">
                <a:solidFill>
                  <a:srgbClr val="295A86"/>
                </a:solidFill>
                <a:latin typeface="Open Sans ExtraBold"/>
                <a:ea typeface="Open Sans ExtraBold"/>
                <a:cs typeface="Open Sans ExtraBold"/>
                <a:sym typeface="Open Sans ExtraBold"/>
              </a:rPr>
              <a:t>START SMALL </a:t>
            </a:r>
            <a:endParaRPr b="0" i="0" sz="1200" u="none" strike="noStrike">
              <a:solidFill>
                <a:srgbClr val="295A86"/>
              </a:solidFill>
              <a:latin typeface="Open Sans ExtraBold"/>
              <a:ea typeface="Open Sans ExtraBold"/>
              <a:cs typeface="Open Sans ExtraBold"/>
              <a:sym typeface="Open Sans ExtraBold"/>
            </a:endParaRPr>
          </a:p>
          <a:p>
            <a:pPr indent="0" lvl="0" marL="0" rtl="0" algn="l">
              <a:spcBef>
                <a:spcPts val="0"/>
              </a:spcBef>
              <a:spcAft>
                <a:spcPts val="0"/>
              </a:spcAft>
              <a:buNone/>
            </a:pPr>
            <a:r>
              <a:rPr b="0" i="0" lang="en-US" sz="1200" u="none" strike="noStrike">
                <a:solidFill>
                  <a:srgbClr val="000000"/>
                </a:solidFill>
                <a:latin typeface="Open Sans"/>
                <a:ea typeface="Open Sans"/>
                <a:cs typeface="Open Sans"/>
                <a:sym typeface="Open Sans"/>
              </a:rPr>
              <a:t>Making the shift towards values-based procurement is a big change and can be overwhelming (or downright impossible) if you try to do everything all at once. Start by choosing one or two of the values that are most important to you and exploring action items in those categories. </a:t>
            </a:r>
            <a:endParaRPr/>
          </a:p>
          <a:p>
            <a:pPr indent="0" lvl="0" marL="0" rtl="0" algn="l">
              <a:spcBef>
                <a:spcPts val="0"/>
              </a:spcBef>
              <a:spcAft>
                <a:spcPts val="0"/>
              </a:spcAft>
              <a:buNone/>
            </a:pPr>
            <a:r>
              <a:rPr b="1" i="0" lang="en-US" sz="1200" u="none" strike="noStrike">
                <a:solidFill>
                  <a:srgbClr val="000000"/>
                </a:solidFill>
                <a:latin typeface="Open Sans"/>
                <a:ea typeface="Open Sans"/>
                <a:cs typeface="Open Sans"/>
                <a:sym typeface="Open Sans"/>
              </a:rPr>
              <a:t>Micropurchases </a:t>
            </a:r>
            <a:r>
              <a:rPr b="0" i="0" lang="en-US" sz="1200" u="none" strike="noStrike">
                <a:solidFill>
                  <a:srgbClr val="000000"/>
                </a:solidFill>
                <a:latin typeface="Open Sans"/>
                <a:ea typeface="Open Sans"/>
                <a:cs typeface="Open Sans"/>
                <a:sym typeface="Open Sans"/>
              </a:rPr>
              <a:t>are a great way to explore values-based procurement without needing to revamp your entire formal contracting process. If you can make even a handful of meaningful micropurchases a year, you’re on the path to a new style of procurement. It’s always a good time to turn our good intentions into action. </a:t>
            </a:r>
            <a:endParaRPr/>
          </a:p>
          <a:p>
            <a:pPr indent="0" lvl="0" marL="0" rtl="0" algn="l">
              <a:spcBef>
                <a:spcPts val="0"/>
              </a:spcBef>
              <a:spcAft>
                <a:spcPts val="0"/>
              </a:spcAft>
              <a:buNone/>
            </a:pPr>
            <a:r>
              <a:t/>
            </a:r>
            <a:endParaRPr/>
          </a:p>
        </p:txBody>
      </p:sp>
      <p:sp>
        <p:nvSpPr>
          <p:cNvPr id="863" name="Google Shape;863;g26e4ff61c3e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6e4ff61c3e_0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26e4ff61c3e_0_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1" marL="742950" marR="0" rtl="0" algn="l">
              <a:lnSpc>
                <a:spcPct val="115000"/>
              </a:lnSpc>
              <a:spcBef>
                <a:spcPts val="0"/>
              </a:spcBef>
              <a:spcAft>
                <a:spcPts val="0"/>
              </a:spcAft>
              <a:buClr>
                <a:schemeClr val="dk1"/>
              </a:buClr>
              <a:buSzPts val="1200"/>
              <a:buFont typeface="Play"/>
              <a:buAutoNum type="alphaLcPeriod"/>
            </a:pPr>
            <a:r>
              <a:rPr lang="en-US" sz="1200">
                <a:latin typeface="Arial"/>
                <a:ea typeface="Arial"/>
                <a:cs typeface="Arial"/>
                <a:sym typeface="Arial"/>
              </a:rPr>
              <a:t>Myth: Specialized procurement is for medium &amp; large SFAs with an administrative infrastructure</a:t>
            </a:r>
            <a:endParaRPr/>
          </a:p>
          <a:p>
            <a:pPr indent="-285750" lvl="2" marL="1200150" marR="0" rtl="0" algn="l">
              <a:lnSpc>
                <a:spcPct val="115000"/>
              </a:lnSpc>
              <a:spcBef>
                <a:spcPts val="0"/>
              </a:spcBef>
              <a:spcAft>
                <a:spcPts val="0"/>
              </a:spcAft>
              <a:buClr>
                <a:schemeClr val="dk1"/>
              </a:buClr>
              <a:buSzPts val="1200"/>
              <a:buFont typeface="Play"/>
              <a:buAutoNum type="alphaLcPeriod"/>
            </a:pPr>
            <a:r>
              <a:rPr lang="en-US" sz="1200">
                <a:latin typeface="Arial"/>
                <a:ea typeface="Arial"/>
                <a:cs typeface="Arial"/>
                <a:sym typeface="Arial"/>
              </a:rPr>
              <a:t>Help is coming in this regard - USFA Cooperative Agreement – improving school nutrition procurement for SFAs of all sizes</a:t>
            </a:r>
            <a:endParaRPr/>
          </a:p>
          <a:p>
            <a:pPr indent="-285750" lvl="3" marL="1657350" marR="0" rtl="0" algn="l">
              <a:lnSpc>
                <a:spcPct val="115000"/>
              </a:lnSpc>
              <a:spcBef>
                <a:spcPts val="0"/>
              </a:spcBef>
              <a:spcAft>
                <a:spcPts val="0"/>
              </a:spcAft>
              <a:buClr>
                <a:schemeClr val="dk1"/>
              </a:buClr>
              <a:buSzPts val="1200"/>
              <a:buFont typeface="Play"/>
              <a:buAutoNum type="alphaLcPeriod"/>
            </a:pPr>
            <a:r>
              <a:rPr lang="en-US" sz="1200">
                <a:latin typeface="Arial"/>
                <a:ea typeface="Arial"/>
                <a:cs typeface="Arial"/>
                <a:sym typeface="Arial"/>
              </a:rPr>
              <a:t>eBid system that will help </a:t>
            </a:r>
            <a:endParaRPr/>
          </a:p>
          <a:p>
            <a:pPr indent="-285750" lvl="3" marL="1657350" marR="0" rtl="0" algn="l">
              <a:lnSpc>
                <a:spcPct val="115000"/>
              </a:lnSpc>
              <a:spcBef>
                <a:spcPts val="0"/>
              </a:spcBef>
              <a:spcAft>
                <a:spcPts val="0"/>
              </a:spcAft>
              <a:buClr>
                <a:schemeClr val="dk1"/>
              </a:buClr>
              <a:buSzPts val="1200"/>
              <a:buFont typeface="Play"/>
              <a:buAutoNum type="alphaLcPeriod"/>
            </a:pPr>
            <a:r>
              <a:rPr lang="en-US" sz="1200">
                <a:latin typeface="Arial"/>
                <a:ea typeface="Arial"/>
                <a:cs typeface="Arial"/>
                <a:sym typeface="Arial"/>
              </a:rPr>
              <a:t>Tools for working with local producers</a:t>
            </a:r>
            <a:endParaRPr/>
          </a:p>
          <a:p>
            <a:pPr indent="-285750" lvl="1" marL="742950" marR="0" rtl="0" algn="l">
              <a:lnSpc>
                <a:spcPct val="115000"/>
              </a:lnSpc>
              <a:spcBef>
                <a:spcPts val="0"/>
              </a:spcBef>
              <a:spcAft>
                <a:spcPts val="0"/>
              </a:spcAft>
              <a:buClr>
                <a:schemeClr val="dk1"/>
              </a:buClr>
              <a:buSzPts val="1200"/>
              <a:buFont typeface="Play"/>
              <a:buAutoNum type="alphaLcPeriod"/>
            </a:pPr>
            <a:r>
              <a:rPr lang="en-US" sz="1200">
                <a:latin typeface="Arial"/>
                <a:ea typeface="Arial"/>
                <a:cs typeface="Arial"/>
                <a:sym typeface="Arial"/>
              </a:rPr>
              <a:t>Reality: It’s easier to turn a small boat than a large ship</a:t>
            </a:r>
            <a:endParaRPr/>
          </a:p>
          <a:p>
            <a:pPr indent="-228600" lvl="2" marL="1143000" marR="0" rtl="0" algn="l">
              <a:lnSpc>
                <a:spcPct val="115000"/>
              </a:lnSpc>
              <a:spcBef>
                <a:spcPts val="0"/>
              </a:spcBef>
              <a:spcAft>
                <a:spcPts val="0"/>
              </a:spcAft>
              <a:buClr>
                <a:schemeClr val="dk1"/>
              </a:buClr>
              <a:buSzPts val="1200"/>
              <a:buFont typeface="Play"/>
              <a:buAutoNum type="romanLcPeriod"/>
            </a:pPr>
            <a:r>
              <a:rPr lang="en-US" sz="1200">
                <a:latin typeface="Arial"/>
                <a:ea typeface="Arial"/>
                <a:cs typeface="Arial"/>
                <a:sym typeface="Arial"/>
              </a:rPr>
              <a:t>You are less likely to have to go thru many stages of bureaucracy to make the changes you want</a:t>
            </a:r>
            <a:endParaRPr/>
          </a:p>
          <a:p>
            <a:pPr indent="-228600" lvl="2" marL="1143000" marR="0" rtl="0" algn="l">
              <a:lnSpc>
                <a:spcPct val="115000"/>
              </a:lnSpc>
              <a:spcBef>
                <a:spcPts val="800"/>
              </a:spcBef>
              <a:spcAft>
                <a:spcPts val="0"/>
              </a:spcAft>
              <a:buClr>
                <a:schemeClr val="dk1"/>
              </a:buClr>
              <a:buSzPts val="1200"/>
              <a:buFont typeface="Play"/>
              <a:buAutoNum type="romanLcPeriod"/>
            </a:pPr>
            <a:r>
              <a:rPr lang="en-US" sz="1200">
                <a:latin typeface="Arial"/>
                <a:ea typeface="Arial"/>
                <a:cs typeface="Arial"/>
                <a:sym typeface="Arial"/>
              </a:rPr>
              <a:t>The power of the pivot</a:t>
            </a:r>
            <a:endParaRPr/>
          </a:p>
          <a:p>
            <a:pPr indent="0" lvl="0" marL="0" rtl="0" algn="l">
              <a:spcBef>
                <a:spcPts val="800"/>
              </a:spcBef>
              <a:spcAft>
                <a:spcPts val="0"/>
              </a:spcAft>
              <a:buNone/>
            </a:pPr>
            <a:r>
              <a:t/>
            </a:r>
            <a:endParaRPr/>
          </a:p>
        </p:txBody>
      </p:sp>
      <p:sp>
        <p:nvSpPr>
          <p:cNvPr id="873" name="Google Shape;873;g26e4ff61c3e_0_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26e4ff61c3e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26e4ff61c3e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03200" lvl="0" marL="0" rtl="0" algn="l">
              <a:lnSpc>
                <a:spcPct val="115000"/>
              </a:lnSpc>
              <a:spcBef>
                <a:spcPts val="0"/>
              </a:spcBef>
              <a:spcAft>
                <a:spcPts val="0"/>
              </a:spcAft>
              <a:buClr>
                <a:schemeClr val="dk1"/>
              </a:buClr>
              <a:buSzPts val="3200"/>
              <a:buFont typeface="Play"/>
              <a:buAutoNum type="romanLcPeriod"/>
            </a:pPr>
            <a:r>
              <a:rPr lang="en-US" sz="3200">
                <a:latin typeface="Arial"/>
                <a:ea typeface="Arial"/>
                <a:cs typeface="Arial"/>
                <a:sym typeface="Arial"/>
              </a:rPr>
              <a:t>Being a small SFA can be your super power - </a:t>
            </a:r>
            <a:endParaRPr/>
          </a:p>
          <a:p>
            <a:pPr indent="-203200" lvl="0" marL="0" rtl="0" algn="l">
              <a:lnSpc>
                <a:spcPct val="115000"/>
              </a:lnSpc>
              <a:spcBef>
                <a:spcPts val="0"/>
              </a:spcBef>
              <a:spcAft>
                <a:spcPts val="0"/>
              </a:spcAft>
              <a:buClr>
                <a:schemeClr val="dk1"/>
              </a:buClr>
              <a:buSzPts val="3200"/>
              <a:buFont typeface="Play"/>
              <a:buAutoNum type="romanLcPeriod"/>
            </a:pPr>
            <a:r>
              <a:rPr lang="en-US" sz="3200">
                <a:latin typeface="Arial"/>
                <a:ea typeface="Arial"/>
                <a:cs typeface="Arial"/>
                <a:sym typeface="Arial"/>
              </a:rPr>
              <a:t>More likely to know your local growers, producers, processors</a:t>
            </a:r>
            <a:endParaRPr/>
          </a:p>
          <a:p>
            <a:pPr indent="-203200" lvl="1" marL="457200" marR="0" rtl="0" algn="l">
              <a:lnSpc>
                <a:spcPct val="115000"/>
              </a:lnSpc>
              <a:spcBef>
                <a:spcPts val="0"/>
              </a:spcBef>
              <a:spcAft>
                <a:spcPts val="0"/>
              </a:spcAft>
              <a:buClr>
                <a:schemeClr val="dk1"/>
              </a:buClr>
              <a:buSzPts val="3200"/>
              <a:buFont typeface="Play"/>
              <a:buAutoNum type="romanLcPeriod"/>
            </a:pPr>
            <a:r>
              <a:rPr lang="en-US" sz="3200">
                <a:latin typeface="Arial"/>
                <a:ea typeface="Arial"/>
                <a:cs typeface="Arial"/>
                <a:sym typeface="Arial"/>
              </a:rPr>
              <a:t>Able to plan annually benefiting the grower/supplier and the SFA </a:t>
            </a:r>
            <a:endParaRPr/>
          </a:p>
          <a:p>
            <a:pPr indent="-203200" lvl="0" marL="0" rtl="0" algn="l">
              <a:lnSpc>
                <a:spcPct val="115000"/>
              </a:lnSpc>
              <a:spcBef>
                <a:spcPts val="0"/>
              </a:spcBef>
              <a:spcAft>
                <a:spcPts val="0"/>
              </a:spcAft>
              <a:buClr>
                <a:schemeClr val="dk1"/>
              </a:buClr>
              <a:buSzPts val="3200"/>
              <a:buFont typeface="Play"/>
              <a:buAutoNum type="romanLcPeriod"/>
            </a:pPr>
            <a:r>
              <a:rPr lang="en-US" sz="3200">
                <a:latin typeface="Arial"/>
                <a:ea typeface="Arial"/>
                <a:cs typeface="Arial"/>
                <a:sym typeface="Arial"/>
              </a:rPr>
              <a:t>Micropurchasing is more meaningful</a:t>
            </a:r>
            <a:endParaRPr/>
          </a:p>
          <a:p>
            <a:pPr indent="-279400" lvl="1" marL="4572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Schools should always defer to their local procurement thresholds and processes, which could be more restrictive than the </a:t>
            </a:r>
            <a:r>
              <a:rPr b="1" i="0" lang="en-US" sz="4400">
                <a:solidFill>
                  <a:srgbClr val="000000"/>
                </a:solidFill>
                <a:highlight>
                  <a:srgbClr val="FFFFFF"/>
                </a:highlight>
                <a:latin typeface="Arial"/>
                <a:ea typeface="Arial"/>
                <a:cs typeface="Arial"/>
                <a:sym typeface="Arial"/>
              </a:rPr>
              <a:t>State's requirements</a:t>
            </a:r>
            <a:r>
              <a:rPr b="0" i="0" lang="en-US" sz="4400">
                <a:solidFill>
                  <a:srgbClr val="000000"/>
                </a:solidFill>
                <a:highlight>
                  <a:srgbClr val="FFFFFF"/>
                </a:highlight>
                <a:latin typeface="Arial"/>
                <a:ea typeface="Arial"/>
                <a:cs typeface="Arial"/>
                <a:sym typeface="Arial"/>
              </a:rPr>
              <a:t>. </a:t>
            </a:r>
            <a:endParaRPr/>
          </a:p>
          <a:p>
            <a:pPr indent="-279400" lvl="1" marL="4572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If their LEA defaults to the state guidance, the state's guidance is </a:t>
            </a:r>
            <a:endParaRPr/>
          </a:p>
          <a:p>
            <a:pPr indent="-279400" lvl="2" marL="9144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$5k (individual item threshold)</a:t>
            </a:r>
            <a:endParaRPr/>
          </a:p>
          <a:p>
            <a:pPr indent="-279400" lvl="2" marL="9144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$10k (aggregate threshold -multiple items costing less than $5k)</a:t>
            </a:r>
            <a:endParaRPr/>
          </a:p>
          <a:p>
            <a:pPr indent="-279400" lvl="2" marL="9144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and the annual cumulative threshold ($50k) per Utah Administrative Code Title R33 (Procurement Rules). </a:t>
            </a:r>
            <a:endParaRPr/>
          </a:p>
          <a:p>
            <a:pPr indent="-279400" lvl="2" marL="914400" rtl="0" algn="l">
              <a:lnSpc>
                <a:spcPct val="115000"/>
              </a:lnSpc>
              <a:spcBef>
                <a:spcPts val="800"/>
              </a:spcBef>
              <a:spcAft>
                <a:spcPts val="0"/>
              </a:spcAft>
              <a:buClr>
                <a:srgbClr val="000000"/>
              </a:buClr>
              <a:buSzPts val="4400"/>
              <a:buFont typeface="Play"/>
              <a:buAutoNum type="romanLcPeriod"/>
            </a:pPr>
            <a:r>
              <a:rPr b="0" i="0" lang="en-US" sz="4400">
                <a:solidFill>
                  <a:srgbClr val="000000"/>
                </a:solidFill>
                <a:highlight>
                  <a:srgbClr val="FFFFFF"/>
                </a:highlight>
                <a:latin typeface="Arial"/>
                <a:ea typeface="Arial"/>
                <a:cs typeface="Arial"/>
                <a:sym typeface="Arial"/>
              </a:rPr>
              <a:t>The $50k cumulative annual threshold is what the schools have to work within when making small purchases with a single producer. For example, they may purchase independent items or multiple items (in a single transaction) with a single producer up to an annual volume of $50k without having to competitively procure (formal solicitation) the items it has received from that producer once that threshold has been exceeded</a:t>
            </a:r>
            <a:endParaRPr sz="3200">
              <a:latin typeface="Arial"/>
              <a:ea typeface="Arial"/>
              <a:cs typeface="Arial"/>
              <a:sym typeface="Arial"/>
            </a:endParaRPr>
          </a:p>
          <a:p>
            <a:pPr indent="-190500" lvl="1" marL="457200" rtl="0" algn="l">
              <a:lnSpc>
                <a:spcPct val="115000"/>
              </a:lnSpc>
              <a:spcBef>
                <a:spcPts val="800"/>
              </a:spcBef>
              <a:spcAft>
                <a:spcPts val="0"/>
              </a:spcAft>
              <a:buClr>
                <a:schemeClr val="dk1"/>
              </a:buClr>
              <a:buSzPts val="3000"/>
              <a:buFont typeface="Play"/>
              <a:buAutoNum type="romanLcPeriod"/>
            </a:pPr>
            <a:r>
              <a:rPr lang="en-US" sz="3000">
                <a:latin typeface="Arial"/>
                <a:ea typeface="Arial"/>
                <a:cs typeface="Arial"/>
                <a:sym typeface="Arial"/>
              </a:rPr>
              <a:t>Limited by the threshold (assuming federal); that size purchase means more to your food service  </a:t>
            </a:r>
            <a:endParaRPr/>
          </a:p>
          <a:p>
            <a:pPr indent="-190500" lvl="2" marL="914400" rtl="0" algn="l">
              <a:lnSpc>
                <a:spcPct val="115000"/>
              </a:lnSpc>
              <a:spcBef>
                <a:spcPts val="800"/>
              </a:spcBef>
              <a:spcAft>
                <a:spcPts val="0"/>
              </a:spcAft>
              <a:buClr>
                <a:schemeClr val="dk1"/>
              </a:buClr>
              <a:buSzPts val="3000"/>
              <a:buFont typeface="Play"/>
              <a:buAutoNum type="romanLcPeriod"/>
            </a:pPr>
            <a:r>
              <a:rPr lang="en-US" sz="3000">
                <a:latin typeface="Arial"/>
                <a:ea typeface="Arial"/>
                <a:cs typeface="Arial"/>
                <a:sym typeface="Arial"/>
              </a:rPr>
              <a:t>$5000 may not be a large portion of your budget but may make a very big difference to the small producer’s income.</a:t>
            </a:r>
            <a:endParaRPr/>
          </a:p>
          <a:p>
            <a:pPr indent="-190500" lvl="2" marL="914400" rtl="0" algn="l">
              <a:lnSpc>
                <a:spcPct val="115000"/>
              </a:lnSpc>
              <a:spcBef>
                <a:spcPts val="800"/>
              </a:spcBef>
              <a:spcAft>
                <a:spcPts val="0"/>
              </a:spcAft>
              <a:buClr>
                <a:schemeClr val="dk1"/>
              </a:buClr>
              <a:buSzPts val="3000"/>
              <a:buFont typeface="Play"/>
              <a:buAutoNum type="romanLcPeriod"/>
            </a:pPr>
            <a:r>
              <a:rPr lang="en-US" sz="3000">
                <a:latin typeface="Arial"/>
                <a:ea typeface="Arial"/>
                <a:cs typeface="Arial"/>
                <a:sym typeface="Arial"/>
              </a:rPr>
              <a:t>Able to plan annually benefiting the grower/supplier and the SFA </a:t>
            </a:r>
            <a:endParaRPr/>
          </a:p>
          <a:p>
            <a:pPr indent="-190500" lvl="1" marL="457200" rtl="0" algn="l">
              <a:lnSpc>
                <a:spcPct val="115000"/>
              </a:lnSpc>
              <a:spcBef>
                <a:spcPts val="0"/>
              </a:spcBef>
              <a:spcAft>
                <a:spcPts val="0"/>
              </a:spcAft>
              <a:buClr>
                <a:schemeClr val="dk1"/>
              </a:buClr>
              <a:buSzPts val="3000"/>
              <a:buFont typeface="Play"/>
              <a:buAutoNum type="romanLcPeriod"/>
            </a:pPr>
            <a:r>
              <a:rPr lang="en-US" sz="3000">
                <a:latin typeface="Arial"/>
                <a:ea typeface="Arial"/>
                <a:cs typeface="Arial"/>
                <a:sym typeface="Arial"/>
              </a:rPr>
              <a:t>More able to manage the processing the purchase without need of a distributor and/or processor</a:t>
            </a:r>
            <a:endParaRPr/>
          </a:p>
          <a:p>
            <a:pPr indent="0" lvl="2" marL="914400" rtl="0" algn="l">
              <a:lnSpc>
                <a:spcPct val="115000"/>
              </a:lnSpc>
              <a:spcBef>
                <a:spcPts val="0"/>
              </a:spcBef>
              <a:spcAft>
                <a:spcPts val="0"/>
              </a:spcAft>
              <a:buClr>
                <a:schemeClr val="dk1"/>
              </a:buClr>
              <a:buSzPts val="3000"/>
              <a:buFont typeface="Play"/>
              <a:buNone/>
            </a:pPr>
            <a:r>
              <a:rPr lang="en-US" sz="3000">
                <a:latin typeface="Arial"/>
                <a:ea typeface="Arial"/>
                <a:cs typeface="Arial"/>
                <a:sym typeface="Arial"/>
              </a:rPr>
              <a:t>i.e. more capacity to manage unwashed carrots then a large SFA may have</a:t>
            </a:r>
            <a:endParaRPr/>
          </a:p>
          <a:p>
            <a:pPr indent="0" lvl="1" marL="457200" rtl="0" algn="l">
              <a:lnSpc>
                <a:spcPct val="115000"/>
              </a:lnSpc>
              <a:spcBef>
                <a:spcPts val="0"/>
              </a:spcBef>
              <a:spcAft>
                <a:spcPts val="0"/>
              </a:spcAft>
              <a:buClr>
                <a:schemeClr val="dk1"/>
              </a:buClr>
              <a:buSzPts val="3000"/>
              <a:buFont typeface="Play"/>
              <a:buNone/>
            </a:pPr>
            <a:r>
              <a:t/>
            </a:r>
            <a:endParaRPr sz="3000">
              <a:latin typeface="Arial"/>
              <a:ea typeface="Arial"/>
              <a:cs typeface="Arial"/>
              <a:sym typeface="Arial"/>
            </a:endParaRPr>
          </a:p>
          <a:p>
            <a:pPr indent="0" lvl="0" marL="0" rtl="0" algn="l">
              <a:spcBef>
                <a:spcPts val="0"/>
              </a:spcBef>
              <a:spcAft>
                <a:spcPts val="0"/>
              </a:spcAft>
              <a:buNone/>
            </a:pPr>
            <a:r>
              <a:t/>
            </a:r>
            <a:endParaRPr/>
          </a:p>
        </p:txBody>
      </p:sp>
      <p:sp>
        <p:nvSpPr>
          <p:cNvPr id="883" name="Google Shape;883;g26e4ff61c3e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6e4ff61c3e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26e4ff61c3e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process begins by asking if the single, aggregate purchase is equal or less than the micropurchasing threshold.  If so it may be considered a micro-purchase. To the extent practicable, micro-purchases must be distributed equitably among qualified suppliers and may be purchased without competitive price quotes as long as the price is considered reasonable by the entity doing the purchase.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Purchases may not be split for the deliberate attempt to make each purchase below the micropurchasing threshold.  Program operators may get a better price if they use another method that allows for more competition.  They are not obligated to choose the micro-purchase method.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a best practice, this should be included in the procurement plan.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rgbClr val="000000"/>
              </a:buClr>
              <a:buSzPts val="1800"/>
              <a:buFont typeface="Arial"/>
              <a:buNone/>
            </a:pPr>
            <a:r>
              <a:rPr b="0" i="0" lang="en-US" sz="1800">
                <a:solidFill>
                  <a:srgbClr val="000000"/>
                </a:solidFill>
                <a:highlight>
                  <a:srgbClr val="FFFFFF"/>
                </a:highlight>
                <a:latin typeface="Arial"/>
                <a:ea typeface="Arial"/>
                <a:cs typeface="Arial"/>
                <a:sym typeface="Arial"/>
              </a:rPr>
              <a:t>Schools should always defer to their local procurement thresholds and processes, which could be more restrictive than the </a:t>
            </a:r>
            <a:r>
              <a:rPr b="1" i="0" lang="en-US" sz="1800">
                <a:solidFill>
                  <a:srgbClr val="000000"/>
                </a:solidFill>
                <a:highlight>
                  <a:srgbClr val="FFFFFF"/>
                </a:highlight>
                <a:latin typeface="Arial"/>
                <a:ea typeface="Arial"/>
                <a:cs typeface="Arial"/>
                <a:sym typeface="Arial"/>
              </a:rPr>
              <a:t>State's requirements</a:t>
            </a:r>
            <a:r>
              <a:rPr b="0" i="0" lang="en-US" sz="1800">
                <a:solidFill>
                  <a:srgbClr val="000000"/>
                </a:solidFill>
                <a:highlight>
                  <a:srgbClr val="FFFFFF"/>
                </a:highlight>
                <a:latin typeface="Arial"/>
                <a:ea typeface="Arial"/>
                <a:cs typeface="Arial"/>
                <a:sym typeface="Arial"/>
              </a:rPr>
              <a:t>. If their LEA defaults to the state guidance, the state's guidance is $5k (individual item threshold), $10k (aggregate threshold -multiple items costing less than $5k), and the annual cumulative threshold ($50k) per Utah Administrative Code Title R33 (Procurement Rules). </a:t>
            </a:r>
            <a:endParaRPr/>
          </a:p>
          <a:p>
            <a:pPr indent="0" lvl="0" marL="0" marR="0" rtl="0" algn="l">
              <a:lnSpc>
                <a:spcPct val="100000"/>
              </a:lnSpc>
              <a:spcBef>
                <a:spcPts val="0"/>
              </a:spcBef>
              <a:spcAft>
                <a:spcPts val="0"/>
              </a:spcAft>
              <a:buClr>
                <a:srgbClr val="000000"/>
              </a:buClr>
              <a:buSzPts val="1800"/>
              <a:buFont typeface="Arial"/>
              <a:buNone/>
            </a:pPr>
            <a:r>
              <a:rPr b="0" i="0" lang="en-US" sz="1800">
                <a:solidFill>
                  <a:srgbClr val="000000"/>
                </a:solidFill>
                <a:highlight>
                  <a:srgbClr val="FFFFFF"/>
                </a:highlight>
                <a:latin typeface="Arial"/>
                <a:ea typeface="Arial"/>
                <a:cs typeface="Arial"/>
                <a:sym typeface="Arial"/>
              </a:rPr>
              <a:t>The $50k cumulative annual threshold is what the schools have to work within when making small purchases with a single producer. </a:t>
            </a:r>
            <a:endParaRPr/>
          </a:p>
          <a:p>
            <a:pPr indent="0" lvl="0" marL="0" marR="0" rtl="0" algn="l">
              <a:lnSpc>
                <a:spcPct val="100000"/>
              </a:lnSpc>
              <a:spcBef>
                <a:spcPts val="0"/>
              </a:spcBef>
              <a:spcAft>
                <a:spcPts val="0"/>
              </a:spcAft>
              <a:buClr>
                <a:srgbClr val="000000"/>
              </a:buClr>
              <a:buSzPts val="1800"/>
              <a:buFont typeface="Arial"/>
              <a:buNone/>
            </a:pPr>
            <a:r>
              <a:rPr b="0" i="0" lang="en-US" sz="1800">
                <a:solidFill>
                  <a:srgbClr val="000000"/>
                </a:solidFill>
                <a:highlight>
                  <a:srgbClr val="FFFFFF"/>
                </a:highlight>
                <a:latin typeface="Arial"/>
                <a:ea typeface="Arial"/>
                <a:cs typeface="Arial"/>
                <a:sym typeface="Arial"/>
              </a:rPr>
              <a:t>For example, they may purchase independent items or multiple items (in a single transaction) with a single producer up to an annual volume of $50k without having to competitively procure (formal solicitation) the items it has received from that producer once that threshold has been exceeded.</a:t>
            </a:r>
            <a:endParaRPr/>
          </a:p>
          <a:p>
            <a:pPr indent="0" lvl="0" marL="0" rtl="0" algn="l">
              <a:spcBef>
                <a:spcPts val="0"/>
              </a:spcBef>
              <a:spcAft>
                <a:spcPts val="0"/>
              </a:spcAft>
              <a:buNone/>
            </a:pPr>
            <a:r>
              <a:t/>
            </a:r>
            <a:endParaRPr/>
          </a:p>
        </p:txBody>
      </p:sp>
      <p:sp>
        <p:nvSpPr>
          <p:cNvPr id="893" name="Google Shape;893;g26e4ff61c3e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6e4ff61c3e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g26e4ff61c3e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Photo Credit: Alaska Dispatch News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Like most states, local foods, farm to school, fish to school have been a significant interest,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Traditional food – traditional values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Local:  Carrots, barley</a:t>
            </a:r>
            <a:endParaRPr/>
          </a:p>
          <a:p>
            <a:pPr indent="0" lvl="0" marL="0" rtl="0" algn="l">
              <a:spcBef>
                <a:spcPts val="0"/>
              </a:spcBef>
              <a:spcAft>
                <a:spcPts val="0"/>
              </a:spcAft>
              <a:buNone/>
            </a:pPr>
            <a:r>
              <a:rPr lang="en-US"/>
              <a:t>Traditional: Seafood – salmon, pollock, halibut, berries</a:t>
            </a:r>
            <a:endParaRPr/>
          </a:p>
          <a:p>
            <a:pPr indent="0" lvl="0" marL="0" rtl="0" algn="l">
              <a:spcBef>
                <a:spcPts val="0"/>
              </a:spcBef>
              <a:spcAft>
                <a:spcPts val="0"/>
              </a:spcAft>
              <a:buNone/>
            </a:pPr>
            <a:r>
              <a:rPr lang="en-US"/>
              <a:t>Indigenous: beach asparagus, herring eggs</a:t>
            </a:r>
            <a:endParaRPr/>
          </a:p>
          <a:p>
            <a:pPr indent="0" lvl="0" marL="0" rtl="0" algn="l">
              <a:spcBef>
                <a:spcPts val="0"/>
              </a:spcBef>
              <a:spcAft>
                <a:spcPts val="0"/>
              </a:spcAft>
              <a:buNone/>
            </a:pPr>
            <a:r>
              <a:rPr lang="en-US"/>
              <a:t>Values Based – your distributor is not likely to carry most of these – some local – so as you look at vendors, you are able to incorporate your values based purchasing.  </a:t>
            </a:r>
            <a:endParaRPr/>
          </a:p>
          <a:p>
            <a:pPr indent="0" lvl="0" marL="0" rtl="0" algn="l">
              <a:spcBef>
                <a:spcPts val="0"/>
              </a:spcBef>
              <a:spcAft>
                <a:spcPts val="0"/>
              </a:spcAft>
              <a:buNone/>
            </a:pPr>
            <a:r>
              <a:t/>
            </a:r>
            <a:endParaRPr/>
          </a:p>
        </p:txBody>
      </p:sp>
      <p:sp>
        <p:nvSpPr>
          <p:cNvPr id="906" name="Google Shape;906;g26e4ff61c3e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6e9394c8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e9394c8c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6e4ff61c3e_0_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26e4ff61c3e_0_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More myths v reality</a:t>
            </a:r>
            <a:endParaRPr/>
          </a:p>
        </p:txBody>
      </p:sp>
      <p:sp>
        <p:nvSpPr>
          <p:cNvPr id="916" name="Google Shape;916;g26e4ff61c3e_0_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6e4ff61c3e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26e4ff61c3e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There is a misperception that our programs cannot accept traditional foods, I like to refer back to the definition provided in the Farm Bill and ask which traditional foods we cannot accept? Generally in Alaska even the food items (either fermented or from wild game) that are disallowed by the food safety program, may be allowed through a variance process; the next step is working with USDA.  The RD at our USDA regional has always been great at working with our office when we get requests for credibility of traditional foods. Overcoming the perception that traditional foods are not allowable and creditable is difficult.</a:t>
            </a:r>
            <a:endParaRPr/>
          </a:p>
          <a:p>
            <a:pPr indent="0" lvl="0" marL="0" rtl="0" algn="l">
              <a:spcBef>
                <a:spcPts val="0"/>
              </a:spcBef>
              <a:spcAft>
                <a:spcPts val="0"/>
              </a:spcAft>
              <a:buNone/>
            </a:pPr>
            <a:r>
              <a:t/>
            </a:r>
            <a:endParaRPr/>
          </a:p>
        </p:txBody>
      </p:sp>
      <p:sp>
        <p:nvSpPr>
          <p:cNvPr id="925" name="Google Shape;925;g26e4ff61c3e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6e4ff61c3e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6e4ff61c3e_0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Carlee McIntosh: We work closely with out only farmer here in Petersburg.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The relationship started off with us buying left over product from farmers market.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We used it primarily in the Summer Food Program. Now that we have built a relationship we have an entire bed of carrots that they grow exclusively for the school. This allows us to plan into October for Local product. </a:t>
            </a:r>
            <a:endParaRPr/>
          </a:p>
          <a:p>
            <a:pPr indent="0" lvl="0" marL="0" rtl="0" algn="l">
              <a:spcBef>
                <a:spcPts val="0"/>
              </a:spcBef>
              <a:spcAft>
                <a:spcPts val="0"/>
              </a:spcAft>
              <a:buNone/>
            </a:pPr>
            <a:r>
              <a:t/>
            </a:r>
            <a:endParaRPr b="0" i="0">
              <a:solidFill>
                <a:srgbClr val="050505"/>
              </a:solidFill>
              <a:highlight>
                <a:srgbClr val="F0F0F0"/>
              </a:highlight>
              <a:latin typeface="Quattrocento Sans"/>
              <a:ea typeface="Quattrocento Sans"/>
              <a:cs typeface="Quattrocento Sans"/>
              <a:sym typeface="Quattrocento Sans"/>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The quality is by far better than anything we can get through US Foods.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With our relationship we are starting to explore more partnerships with farmers from other islands to work on transportation of products via sports travel.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The product last longer than commercial products and we are able to process and freeze anything that may not.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We set aside about $5000 a year just for local.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This is not a lot for us but huge for our partner.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We also still buy left over items from farmers market for salad bars and SFP </a:t>
            </a:r>
            <a:endParaRPr/>
          </a:p>
          <a:p>
            <a:pPr indent="0" lvl="0" marL="0" rtl="0" algn="l">
              <a:spcBef>
                <a:spcPts val="0"/>
              </a:spcBef>
              <a:spcAft>
                <a:spcPts val="0"/>
              </a:spcAft>
              <a:buNone/>
            </a:pPr>
            <a:r>
              <a:rPr b="0" i="0" lang="en-US">
                <a:solidFill>
                  <a:srgbClr val="050505"/>
                </a:solidFill>
                <a:highlight>
                  <a:srgbClr val="F0F0F0"/>
                </a:highlight>
                <a:latin typeface="Quattrocento Sans"/>
                <a:ea typeface="Quattrocento Sans"/>
                <a:cs typeface="Quattrocento Sans"/>
                <a:sym typeface="Quattrocento Sans"/>
              </a:rPr>
              <a:t>This is very micro purchase compared to our US Foods budget. However, it is huge to our farmer! They can rely on us year after year in an unstable world</a:t>
            </a:r>
            <a:endParaRPr/>
          </a:p>
        </p:txBody>
      </p:sp>
      <p:sp>
        <p:nvSpPr>
          <p:cNvPr id="937" name="Google Shape;937;g26e4ff61c3e_0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6e4ff61c3e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6e4ff61c3e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Photo Credit: Associated Press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Alaska Gateway SD brough class to select Bison which became part of their lunch program</a:t>
            </a:r>
            <a:endParaRPr/>
          </a:p>
        </p:txBody>
      </p:sp>
      <p:sp>
        <p:nvSpPr>
          <p:cNvPr id="947" name="Google Shape;947;g26e4ff61c3e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6e4ff61c3e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g26e4ff61c3e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Explain Fish and Game confiscation program</a:t>
            </a:r>
            <a:endParaRPr/>
          </a:p>
          <a:p>
            <a:pPr indent="0" lvl="0" marL="0" rtl="0" algn="l">
              <a:spcBef>
                <a:spcPts val="0"/>
              </a:spcBef>
              <a:spcAft>
                <a:spcPts val="0"/>
              </a:spcAft>
              <a:buNone/>
            </a:pPr>
            <a:r>
              <a:rPr lang="en-US"/>
              <a:t>Some SFAs gain a variance thru DEC to process, others have processed commercially – all within Micropurchasing </a:t>
            </a:r>
            <a:endParaRPr/>
          </a:p>
        </p:txBody>
      </p:sp>
      <p:sp>
        <p:nvSpPr>
          <p:cNvPr id="956" name="Google Shape;956;g26e4ff61c3e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6e4ff61c3e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26e4ff61c3e_0_5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Knowing that supply is the biggest issue for us, commercial sources have been the way to ensure that traditional foods are provided in school meals.  One of our best examples of “out of the box” thinking started in 2009 by Patty Lukhurst here in Dillingham, Alaska.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Dillingham is a remote Alaskan community of 2,500 residents. There are no roads to this fishing town 365 air miles southwest of Anchorage, so most resources need to be brought in by barge or plane. Air freight from Anchorage costs $1 per pound, which escalates the cost of food dramatically. Local fishermen for donations as they unloaded their catch. The Peter Pan cannery would donate the labor-intensive and messy job of gutting, filleting, pin-boning, vacuum packing and flash-freezing the fish for the school district.  School Food Service Manager, Patty Luckhurst and Peter Pan Seafood Processing marketed the Fish for Kids program by designating donation days during the short sockeye season. This program began in  2007 and still continues.  Annually approximately 12,000 pounds of donated sockeye are received and processed it into flash-frozen fillets.  Families are invited to have lunch with their children on Fridays and partake in the meal.  This program has instilled a lot of community pride because families are contributing in such a meaningful way.  So much salmon is received that this fish is also shared with the Southwest Region School district, area head start agencies and a senior center.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While this is one of two donation program currently, several Alaskan school districts now have close partnerships with local fish processing to provide strong fish to school programs.</a:t>
            </a:r>
            <a:endParaRPr/>
          </a:p>
          <a:p>
            <a:pPr indent="0" lvl="0" marL="0" rtl="0" algn="l">
              <a:spcBef>
                <a:spcPts val="0"/>
              </a:spcBef>
              <a:spcAft>
                <a:spcPts val="0"/>
              </a:spcAft>
              <a:buNone/>
            </a:pPr>
            <a:r>
              <a:t/>
            </a:r>
            <a:endParaRPr/>
          </a:p>
        </p:txBody>
      </p:sp>
      <p:sp>
        <p:nvSpPr>
          <p:cNvPr id="972" name="Google Shape;972;g26e4ff61c3e_0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6e4ff61c3e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g26e4ff61c3e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Fish is a cornerstone in Alaska, of our diet and our economy.  However, making the transition for schools from processed fish to local processed created a need for resource materials in procurement, cooking, and serving. The Purchasing guide also describes establishing donation programs.</a:t>
            </a:r>
            <a:endParaRPr/>
          </a:p>
        </p:txBody>
      </p:sp>
      <p:sp>
        <p:nvSpPr>
          <p:cNvPr id="985" name="Google Shape;985;g26e4ff61c3e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6e4ff61c3e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g26e4ff61c3e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Just because it’s not in the Food Buying Guide, does not mean it’s not allowable </a:t>
            </a:r>
            <a:endParaRPr/>
          </a:p>
          <a:p>
            <a:pPr indent="0" lvl="0" marL="0" marR="0" rtl="0" algn="l">
              <a:lnSpc>
                <a:spcPct val="100000"/>
              </a:lnSpc>
              <a:spcBef>
                <a:spcPts val="0"/>
              </a:spcBef>
              <a:spcAft>
                <a:spcPts val="0"/>
              </a:spcAft>
              <a:buClr>
                <a:schemeClr val="dk1"/>
              </a:buClr>
              <a:buSzPts val="1200"/>
              <a:buFont typeface="Arial"/>
              <a:buNone/>
            </a:pPr>
            <a:r>
              <a:rPr lang="en-US"/>
              <a:t>Beach asparagus – nutritional specs thru USDA,</a:t>
            </a:r>
            <a:endParaRPr/>
          </a:p>
          <a:p>
            <a:pPr indent="0" lvl="0" marL="0" marR="0" rtl="0" algn="l">
              <a:lnSpc>
                <a:spcPct val="100000"/>
              </a:lnSpc>
              <a:spcBef>
                <a:spcPts val="0"/>
              </a:spcBef>
              <a:spcAft>
                <a:spcPts val="0"/>
              </a:spcAft>
              <a:buClr>
                <a:schemeClr val="dk1"/>
              </a:buClr>
              <a:buSzPts val="1200"/>
              <a:buFont typeface="Arial"/>
              <a:buNone/>
            </a:pPr>
            <a:r>
              <a:rPr lang="en-US"/>
              <a:t>included in the Alaska Harvest of the Month </a:t>
            </a:r>
            <a:endParaRPr/>
          </a:p>
          <a:p>
            <a:pPr indent="0" lvl="0" marL="0" rtl="0" algn="l">
              <a:spcBef>
                <a:spcPts val="0"/>
              </a:spcBef>
              <a:spcAft>
                <a:spcPts val="0"/>
              </a:spcAft>
              <a:buNone/>
            </a:pPr>
            <a:r>
              <a:t/>
            </a:r>
            <a:endParaRPr/>
          </a:p>
        </p:txBody>
      </p:sp>
      <p:sp>
        <p:nvSpPr>
          <p:cNvPr id="999" name="Google Shape;999;g26e4ff61c3e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6e4ff61c3e_0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26e4ff61c3e_0_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a pleasant surprise, when I was prepping for this presentation, I saw that the Petersburg School Distict, a new Health Meal Incentives Recognition Award, highlighted beach asparagus as part of their application, full circle moment for 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also serve herring eggs, salmon and moose.</a:t>
            </a:r>
            <a:endParaRPr/>
          </a:p>
        </p:txBody>
      </p:sp>
      <p:sp>
        <p:nvSpPr>
          <p:cNvPr id="1022" name="Google Shape;1022;g26e4ff61c3e_0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6e4ff61c3e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g26e4ff61c3e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b="1" i="0" sz="1800" u="none" strike="noStrike">
              <a:solidFill>
                <a:srgbClr val="FFFFFF"/>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a:p>
        </p:txBody>
      </p:sp>
      <p:sp>
        <p:nvSpPr>
          <p:cNvPr id="1032" name="Google Shape;1032;g26e4ff61c3e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6e5bfd52ee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26e5bfd52e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6e4547c18e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6e4547c18e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6e4547c18e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6e4547c18e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6e4547c18e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6e4547c18e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6e4547c18e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6e4547c18e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6e4547c18e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6e4547c18e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6e3d87483f_0_95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e3d87483f_0_9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26ef6fda9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g26ef6fda9e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6e3d87483f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g26e3d87483f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None/>
            </a:pPr>
            <a:r>
              <a:rPr lang="en-US" sz="1100">
                <a:solidFill>
                  <a:srgbClr val="000000"/>
                </a:solidFill>
              </a:rPr>
              <a:t>Triple win of F2S</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Clr>
                <a:srgbClr val="000000"/>
              </a:buClr>
              <a:buSzPts val="1100"/>
              <a:buNone/>
            </a:pPr>
            <a:r>
              <a:rPr lang="en-US" sz="1100">
                <a:solidFill>
                  <a:srgbClr val="000000"/>
                </a:solidFill>
              </a:rPr>
              <a:t>Examples:</a:t>
            </a:r>
            <a:endParaRPr/>
          </a:p>
          <a:p>
            <a:pPr indent="0" lvl="0" marL="0" rtl="0" algn="l">
              <a:spcBef>
                <a:spcPts val="0"/>
              </a:spcBef>
              <a:spcAft>
                <a:spcPts val="0"/>
              </a:spcAft>
              <a:buClr>
                <a:srgbClr val="000000"/>
              </a:buClr>
              <a:buSzPts val="1100"/>
              <a:buNone/>
            </a:pPr>
            <a:r>
              <a:rPr lang="en-US" sz="1100">
                <a:solidFill>
                  <a:srgbClr val="000000"/>
                </a:solidFill>
              </a:rPr>
              <a:t>-   Kids who participate in F2S eat more servings of fruits and vegetables.</a:t>
            </a:r>
            <a:endParaRPr/>
          </a:p>
          <a:p>
            <a:pPr indent="-6350" lvl="0" marL="0" rtl="0" algn="l">
              <a:spcBef>
                <a:spcPts val="0"/>
              </a:spcBef>
              <a:spcAft>
                <a:spcPts val="0"/>
              </a:spcAft>
              <a:buClr>
                <a:srgbClr val="003D30"/>
              </a:buClr>
              <a:buSzPts val="100"/>
              <a:buFont typeface="Calibri"/>
              <a:buChar char="-"/>
            </a:pPr>
            <a:r>
              <a:rPr lang="en-US" sz="1100">
                <a:solidFill>
                  <a:srgbClr val="000000"/>
                </a:solidFill>
              </a:rPr>
              <a:t>By shortening supply chains, farmers keep a bigger share of the dollar.</a:t>
            </a:r>
            <a:endParaRPr/>
          </a:p>
          <a:p>
            <a:pPr indent="-6350" lvl="0" marL="0" rtl="0" algn="l">
              <a:spcBef>
                <a:spcPts val="0"/>
              </a:spcBef>
              <a:spcAft>
                <a:spcPts val="0"/>
              </a:spcAft>
              <a:buClr>
                <a:srgbClr val="003D30"/>
              </a:buClr>
              <a:buSzPts val="100"/>
              <a:buFont typeface="Calibri"/>
              <a:buChar char="-"/>
            </a:pPr>
            <a:r>
              <a:rPr lang="en-US" sz="1100">
                <a:solidFill>
                  <a:srgbClr val="000000"/>
                </a:solidFill>
              </a:rPr>
              <a:t>Communities win when farmers reinvest in their local communities, and kids take what they learn home with them. </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Clr>
                <a:srgbClr val="000000"/>
              </a:buClr>
              <a:buSzPts val="1100"/>
              <a:buNone/>
            </a:pPr>
            <a:r>
              <a:rPr lang="en-US" sz="1100">
                <a:solidFill>
                  <a:srgbClr val="000000"/>
                </a:solidFill>
              </a:rPr>
              <a:t>F2S uniquely sits at the intersection of numerous sectors and these cross-sectoral benefits include to public health, education, economic development, and the environment</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None/>
            </a:pPr>
            <a:r>
              <a:t/>
            </a:r>
            <a:endParaRPr sz="11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6e3d87483f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g26e3d87483f_0_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None/>
            </a:pPr>
            <a:r>
              <a:rPr lang="en-US" sz="1100">
                <a:solidFill>
                  <a:srgbClr val="000000"/>
                </a:solidFill>
              </a:rPr>
              <a:t>Our Values V.3 w/ Animations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6e3d87483f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8" name="Google Shape;608;g26e3d87483f_0_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Clr>
                <a:srgbClr val="000000"/>
              </a:buClr>
              <a:buSzPts val="1100"/>
              <a:buNone/>
            </a:pPr>
            <a:r>
              <a:rPr lang="en-US" sz="1100">
                <a:solidFill>
                  <a:srgbClr val="000000"/>
                </a:solidFill>
              </a:rPr>
              <a:t>1996-97 - F2S programs started in CA, FL</a:t>
            </a:r>
            <a:endParaRPr/>
          </a:p>
          <a:p>
            <a:pPr indent="0" lvl="0" marL="0" rtl="0" algn="l">
              <a:spcBef>
                <a:spcPts val="0"/>
              </a:spcBef>
              <a:spcAft>
                <a:spcPts val="0"/>
              </a:spcAft>
              <a:buClr>
                <a:srgbClr val="000000"/>
              </a:buClr>
              <a:buSzPts val="1100"/>
              <a:buNone/>
            </a:pPr>
            <a:r>
              <a:rPr lang="en-US" sz="1100">
                <a:solidFill>
                  <a:srgbClr val="000000"/>
                </a:solidFill>
              </a:rPr>
              <a:t>2004 – farmtoschool.org website was launched – 1</a:t>
            </a:r>
            <a:r>
              <a:rPr baseline="30000" lang="en-US" sz="1100">
                <a:solidFill>
                  <a:srgbClr val="000000"/>
                </a:solidFill>
              </a:rPr>
              <a:t>st</a:t>
            </a:r>
            <a:r>
              <a:rPr lang="en-US" sz="1100">
                <a:solidFill>
                  <a:srgbClr val="000000"/>
                </a:solidFill>
              </a:rPr>
              <a:t> attempt to consolidate information into one clearing house – 20 states </a:t>
            </a:r>
            <a:endParaRPr/>
          </a:p>
          <a:p>
            <a:pPr indent="0" lvl="0" marL="0" rtl="0" algn="l">
              <a:spcBef>
                <a:spcPts val="0"/>
              </a:spcBef>
              <a:spcAft>
                <a:spcPts val="0"/>
              </a:spcAft>
              <a:buClr>
                <a:srgbClr val="000000"/>
              </a:buClr>
              <a:buSzPts val="1100"/>
              <a:buNone/>
            </a:pPr>
            <a:r>
              <a:rPr lang="en-US" sz="1100">
                <a:solidFill>
                  <a:srgbClr val="000000"/>
                </a:solidFill>
              </a:rPr>
              <a:t>2007 – Launch of the National Farm to School Network</a:t>
            </a:r>
            <a:endParaRPr/>
          </a:p>
          <a:p>
            <a:pPr indent="0" lvl="0" marL="0" rtl="0" algn="l">
              <a:spcBef>
                <a:spcPts val="0"/>
              </a:spcBef>
              <a:spcAft>
                <a:spcPts val="0"/>
              </a:spcAft>
              <a:buClr>
                <a:srgbClr val="000000"/>
              </a:buClr>
              <a:buSzPts val="1100"/>
              <a:buNone/>
            </a:pPr>
            <a:r>
              <a:rPr lang="en-US" sz="1100">
                <a:solidFill>
                  <a:srgbClr val="000000"/>
                </a:solidFill>
              </a:rPr>
              <a:t>2013-2014 – F2S is in all 50 states</a:t>
            </a:r>
            <a:endParaRPr/>
          </a:p>
          <a:p>
            <a:pPr indent="0" lvl="0" marL="0" rtl="0" algn="l">
              <a:spcBef>
                <a:spcPts val="300"/>
              </a:spcBef>
              <a:spcAft>
                <a:spcPts val="0"/>
              </a:spcAft>
              <a:buClr>
                <a:srgbClr val="C4BD97"/>
              </a:buClr>
              <a:buSzPts val="1200"/>
              <a:buNone/>
            </a:pPr>
            <a:r>
              <a:rPr lang="en-US" sz="1200">
                <a:solidFill>
                  <a:srgbClr val="C4BD97"/>
                </a:solidFill>
              </a:rPr>
              <a:t>The farm to school movement has grown from a handful of schools in the late 1990s to initiatives in all 50 states, DC, and US Territories today</a:t>
            </a:r>
            <a:endParaRPr sz="1100">
              <a:solidFill>
                <a:srgbClr val="C4BD97"/>
              </a:solidFill>
            </a:endParaRPr>
          </a:p>
          <a:p>
            <a:pPr indent="0" lvl="0" marL="0" rtl="0" algn="l">
              <a:spcBef>
                <a:spcPts val="0"/>
              </a:spcBef>
              <a:spcAft>
                <a:spcPts val="0"/>
              </a:spcAft>
              <a:buNone/>
            </a:pPr>
            <a:r>
              <a:t/>
            </a:r>
            <a:endParaRPr sz="1100">
              <a:solidFill>
                <a:srgbClr val="C4BD97"/>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6e3d87483f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g26e3d87483f_0_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100"/>
              <a:buNone/>
            </a:pPr>
            <a:r>
              <a:rPr lang="en-US" sz="1100">
                <a:solidFill>
                  <a:srgbClr val="000000"/>
                </a:solidFill>
              </a:rPr>
              <a:t>Who we are:</a:t>
            </a:r>
            <a:endParaRPr/>
          </a:p>
          <a:p>
            <a:pPr indent="-6350" lvl="0" marL="0" rtl="0" algn="l">
              <a:spcBef>
                <a:spcPts val="0"/>
              </a:spcBef>
              <a:spcAft>
                <a:spcPts val="0"/>
              </a:spcAft>
              <a:buClr>
                <a:srgbClr val="003D30"/>
              </a:buClr>
              <a:buSzPts val="100"/>
              <a:buFont typeface="Calibri"/>
              <a:buChar char="-"/>
            </a:pPr>
            <a:r>
              <a:rPr lang="en-US" sz="1100">
                <a:solidFill>
                  <a:srgbClr val="000000"/>
                </a:solidFill>
              </a:rPr>
              <a:t>More than 20,000 members</a:t>
            </a:r>
            <a:endParaRPr/>
          </a:p>
          <a:p>
            <a:pPr indent="-6350" lvl="0" marL="0" rtl="0" algn="l">
              <a:spcBef>
                <a:spcPts val="0"/>
              </a:spcBef>
              <a:spcAft>
                <a:spcPts val="0"/>
              </a:spcAft>
              <a:buClr>
                <a:srgbClr val="003D30"/>
              </a:buClr>
              <a:buSzPts val="100"/>
              <a:buFont typeface="Calibri"/>
              <a:buChar char="-"/>
            </a:pPr>
            <a:r>
              <a:rPr lang="en-US" sz="1100">
                <a:solidFill>
                  <a:srgbClr val="000000"/>
                </a:solidFill>
              </a:rPr>
              <a:t>Advisory Board</a:t>
            </a:r>
            <a:endParaRPr/>
          </a:p>
          <a:p>
            <a:pPr indent="-6350" lvl="0" marL="0" rtl="0" algn="l">
              <a:spcBef>
                <a:spcPts val="0"/>
              </a:spcBef>
              <a:spcAft>
                <a:spcPts val="0"/>
              </a:spcAft>
              <a:buClr>
                <a:srgbClr val="003D30"/>
              </a:buClr>
              <a:buSzPts val="100"/>
              <a:buFont typeface="Calibri"/>
              <a:buChar char="-"/>
            </a:pPr>
            <a:r>
              <a:rPr lang="en-US" sz="1100">
                <a:solidFill>
                  <a:srgbClr val="000000"/>
                </a:solidFill>
              </a:rPr>
              <a:t>National staff</a:t>
            </a:r>
            <a:endParaRPr/>
          </a:p>
          <a:p>
            <a:pPr indent="0" lvl="0" marL="0" rtl="0" algn="l">
              <a:spcBef>
                <a:spcPts val="0"/>
              </a:spcBef>
              <a:spcAft>
                <a:spcPts val="0"/>
              </a:spcAft>
              <a:buSzPts val="1100"/>
              <a:buNone/>
            </a:pPr>
            <a:r>
              <a:t/>
            </a:r>
            <a:endParaRPr sz="1100">
              <a:solidFill>
                <a:srgbClr val="000000"/>
              </a:solidFill>
            </a:endParaRPr>
          </a:p>
          <a:p>
            <a:pPr indent="0" lvl="0" marL="0" rtl="0" algn="l">
              <a:spcBef>
                <a:spcPts val="0"/>
              </a:spcBef>
              <a:spcAft>
                <a:spcPts val="0"/>
              </a:spcAft>
              <a:buNone/>
            </a:pPr>
            <a:r>
              <a:t/>
            </a:r>
            <a:endParaRPr sz="11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80" name="Shape 80"/>
        <p:cNvGrpSpPr/>
        <p:nvPr/>
      </p:nvGrpSpPr>
      <p:grpSpPr>
        <a:xfrm>
          <a:off x="0" y="0"/>
          <a:ext cx="0" cy="0"/>
          <a:chOff x="0" y="0"/>
          <a:chExt cx="0" cy="0"/>
        </a:xfrm>
      </p:grpSpPr>
      <p:sp>
        <p:nvSpPr>
          <p:cNvPr id="81" name="Google Shape;81;g26e3d87483f_0_208"/>
          <p:cNvSpPr txBox="1"/>
          <p:nvPr>
            <p:ph type="title"/>
          </p:nvPr>
        </p:nvSpPr>
        <p:spPr>
          <a:xfrm>
            <a:off x="10900746" y="6660546"/>
            <a:ext cx="6646800" cy="1110600"/>
          </a:xfrm>
          <a:prstGeom prst="rect">
            <a:avLst/>
          </a:prstGeom>
          <a:noFill/>
          <a:ln>
            <a:noFill/>
          </a:ln>
        </p:spPr>
        <p:txBody>
          <a:bodyPr anchorCtr="0" anchor="b" bIns="182800" lIns="182800" spcFirstLastPara="1" rIns="182800" wrap="square" tIns="182800">
            <a:noAutofit/>
          </a:bodyPr>
          <a:lstStyle>
            <a:lvl1pPr lvl="0" rtl="0" algn="ctr">
              <a:lnSpc>
                <a:spcPct val="100000"/>
              </a:lnSpc>
              <a:spcBef>
                <a:spcPts val="0"/>
              </a:spcBef>
              <a:spcAft>
                <a:spcPts val="0"/>
              </a:spcAft>
              <a:buClr>
                <a:srgbClr val="005747"/>
              </a:buClr>
              <a:buSzPts val="3400"/>
              <a:buFont typeface="Oi"/>
              <a:buNone/>
              <a:defRPr sz="3400"/>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82" name="Google Shape;82;g26e3d87483f_0_208"/>
          <p:cNvSpPr txBox="1"/>
          <p:nvPr>
            <p:ph idx="1" type="body"/>
          </p:nvPr>
        </p:nvSpPr>
        <p:spPr>
          <a:xfrm>
            <a:off x="10795898" y="7891150"/>
            <a:ext cx="6834000" cy="429000"/>
          </a:xfrm>
          <a:prstGeom prst="rect">
            <a:avLst/>
          </a:prstGeom>
          <a:noFill/>
          <a:ln>
            <a:noFill/>
          </a:ln>
        </p:spPr>
        <p:txBody>
          <a:bodyPr anchorCtr="0" anchor="t" bIns="182800" lIns="182800" spcFirstLastPara="1" rIns="182800" wrap="square" tIns="182800">
            <a:noAutofit/>
          </a:bodyPr>
          <a:lstStyle>
            <a:lvl1pPr indent="-228600" lvl="0" marL="457200" rtl="0" algn="ctr">
              <a:lnSpc>
                <a:spcPct val="100000"/>
              </a:lnSpc>
              <a:spcBef>
                <a:spcPts val="0"/>
              </a:spcBef>
              <a:spcAft>
                <a:spcPts val="0"/>
              </a:spcAft>
              <a:buClr>
                <a:srgbClr val="C4122F"/>
              </a:buClr>
              <a:buSzPts val="2200"/>
              <a:buFont typeface="Oi"/>
              <a:buNone/>
              <a:defRPr sz="2200">
                <a:solidFill>
                  <a:srgbClr val="C4122F"/>
                </a:solidFill>
              </a:defRPr>
            </a:lvl1pPr>
            <a:lvl2pPr indent="-228600" lvl="1" marL="914400" rtl="0" algn="ctr">
              <a:lnSpc>
                <a:spcPct val="100000"/>
              </a:lnSpc>
              <a:spcBef>
                <a:spcPts val="0"/>
              </a:spcBef>
              <a:spcAft>
                <a:spcPts val="0"/>
              </a:spcAft>
              <a:buClr>
                <a:srgbClr val="C4122F"/>
              </a:buClr>
              <a:buSzPts val="2200"/>
              <a:buFont typeface="Oi"/>
              <a:buNone/>
              <a:defRPr sz="2200">
                <a:solidFill>
                  <a:srgbClr val="C4122F"/>
                </a:solidFill>
              </a:defRPr>
            </a:lvl2pPr>
            <a:lvl3pPr indent="-228600" lvl="2" marL="1371600" rtl="0" algn="ctr">
              <a:lnSpc>
                <a:spcPct val="100000"/>
              </a:lnSpc>
              <a:spcBef>
                <a:spcPts val="0"/>
              </a:spcBef>
              <a:spcAft>
                <a:spcPts val="0"/>
              </a:spcAft>
              <a:buClr>
                <a:srgbClr val="C4122F"/>
              </a:buClr>
              <a:buSzPts val="2200"/>
              <a:buFont typeface="Oi"/>
              <a:buNone/>
              <a:defRPr sz="2200">
                <a:solidFill>
                  <a:srgbClr val="C4122F"/>
                </a:solidFill>
              </a:defRPr>
            </a:lvl3pPr>
            <a:lvl4pPr indent="-228600" lvl="3" marL="1828800" rtl="0" algn="ctr">
              <a:lnSpc>
                <a:spcPct val="100000"/>
              </a:lnSpc>
              <a:spcBef>
                <a:spcPts val="0"/>
              </a:spcBef>
              <a:spcAft>
                <a:spcPts val="0"/>
              </a:spcAft>
              <a:buClr>
                <a:srgbClr val="C4122F"/>
              </a:buClr>
              <a:buSzPts val="2200"/>
              <a:buFont typeface="Oi"/>
              <a:buNone/>
              <a:defRPr sz="2200">
                <a:solidFill>
                  <a:srgbClr val="C4122F"/>
                </a:solidFill>
              </a:defRPr>
            </a:lvl4pPr>
            <a:lvl5pPr indent="-228600" lvl="4" marL="2286000" rtl="0" algn="ctr">
              <a:lnSpc>
                <a:spcPct val="100000"/>
              </a:lnSpc>
              <a:spcBef>
                <a:spcPts val="0"/>
              </a:spcBef>
              <a:spcAft>
                <a:spcPts val="0"/>
              </a:spcAft>
              <a:buClr>
                <a:srgbClr val="C4122F"/>
              </a:buClr>
              <a:buSzPts val="2200"/>
              <a:buFont typeface="Oi"/>
              <a:buNone/>
              <a:defRPr sz="2200">
                <a:solidFill>
                  <a:srgbClr val="C4122F"/>
                </a:solidFill>
              </a:defRPr>
            </a:lvl5pPr>
            <a:lvl6pPr indent="-457200" lvl="5" marL="2743200" rtl="0" algn="l">
              <a:lnSpc>
                <a:spcPct val="115000"/>
              </a:lnSpc>
              <a:spcBef>
                <a:spcPts val="0"/>
              </a:spcBef>
              <a:spcAft>
                <a:spcPts val="0"/>
              </a:spcAft>
              <a:buSzPts val="3600"/>
              <a:buChar char="•"/>
              <a:defRPr/>
            </a:lvl6pPr>
            <a:lvl7pPr indent="-457200" lvl="6" marL="3200400" rtl="0" algn="l">
              <a:lnSpc>
                <a:spcPct val="115000"/>
              </a:lnSpc>
              <a:spcBef>
                <a:spcPts val="0"/>
              </a:spcBef>
              <a:spcAft>
                <a:spcPts val="0"/>
              </a:spcAft>
              <a:buSzPts val="3600"/>
              <a:buChar char="•"/>
              <a:defRPr/>
            </a:lvl7pPr>
            <a:lvl8pPr indent="-457200" lvl="7" marL="3657600" rtl="0" algn="l">
              <a:lnSpc>
                <a:spcPct val="115000"/>
              </a:lnSpc>
              <a:spcBef>
                <a:spcPts val="0"/>
              </a:spcBef>
              <a:spcAft>
                <a:spcPts val="0"/>
              </a:spcAft>
              <a:buSzPts val="3600"/>
              <a:buChar char="•"/>
              <a:defRPr/>
            </a:lvl8pPr>
            <a:lvl9pPr indent="-457200" lvl="8" marL="4114800" rtl="0" algn="l">
              <a:lnSpc>
                <a:spcPct val="115000"/>
              </a:lnSpc>
              <a:spcBef>
                <a:spcPts val="0"/>
              </a:spcBef>
              <a:spcAft>
                <a:spcPts val="0"/>
              </a:spcAft>
              <a:buSzPts val="3600"/>
              <a:buChar char="•"/>
              <a:defRPr/>
            </a:lvl9pPr>
          </a:lstStyle>
          <a:p/>
        </p:txBody>
      </p:sp>
      <p:sp>
        <p:nvSpPr>
          <p:cNvPr id="83" name="Google Shape;83;g26e3d87483f_0_208"/>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type="tx">
  <p:cSld name="TITLE_AND_BODY">
    <p:spTree>
      <p:nvGrpSpPr>
        <p:cNvPr id="84" name="Shape 84"/>
        <p:cNvGrpSpPr/>
        <p:nvPr/>
      </p:nvGrpSpPr>
      <p:grpSpPr>
        <a:xfrm>
          <a:off x="0" y="0"/>
          <a:ext cx="0" cy="0"/>
          <a:chOff x="0" y="0"/>
          <a:chExt cx="0" cy="0"/>
        </a:xfrm>
      </p:grpSpPr>
      <p:sp>
        <p:nvSpPr>
          <p:cNvPr id="85" name="Google Shape;85;g26e3d87483f_0_212"/>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86" name="Shape 86"/>
        <p:cNvGrpSpPr/>
        <p:nvPr/>
      </p:nvGrpSpPr>
      <p:grpSpPr>
        <a:xfrm>
          <a:off x="0" y="0"/>
          <a:ext cx="0" cy="0"/>
          <a:chOff x="0" y="0"/>
          <a:chExt cx="0" cy="0"/>
        </a:xfrm>
      </p:grpSpPr>
      <p:sp>
        <p:nvSpPr>
          <p:cNvPr id="87" name="Google Shape;87;g26e3d87483f_0_214"/>
          <p:cNvSpPr txBox="1"/>
          <p:nvPr>
            <p:ph type="title"/>
          </p:nvPr>
        </p:nvSpPr>
        <p:spPr>
          <a:xfrm>
            <a:off x="623398" y="1111200"/>
            <a:ext cx="5616000" cy="1511400"/>
          </a:xfrm>
          <a:prstGeom prst="rect">
            <a:avLst/>
          </a:prstGeom>
          <a:noFill/>
          <a:ln>
            <a:noFill/>
          </a:ln>
        </p:spPr>
        <p:txBody>
          <a:bodyPr anchorCtr="0" anchor="b" bIns="182800" lIns="182800" spcFirstLastPara="1" rIns="182800" wrap="square" tIns="182800">
            <a:noAutofit/>
          </a:bodyPr>
          <a:lstStyle>
            <a:lvl1pPr lvl="0" rtl="0" algn="l">
              <a:lnSpc>
                <a:spcPct val="100000"/>
              </a:lnSpc>
              <a:spcBef>
                <a:spcPts val="0"/>
              </a:spcBef>
              <a:spcAft>
                <a:spcPts val="0"/>
              </a:spcAft>
              <a:buClr>
                <a:srgbClr val="005747"/>
              </a:buClr>
              <a:buSzPts val="3600"/>
              <a:buNone/>
              <a:defRPr/>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88" name="Google Shape;88;g26e3d87483f_0_214"/>
          <p:cNvSpPr txBox="1"/>
          <p:nvPr>
            <p:ph idx="1" type="body"/>
          </p:nvPr>
        </p:nvSpPr>
        <p:spPr>
          <a:xfrm>
            <a:off x="623398" y="2779198"/>
            <a:ext cx="5616000" cy="6358800"/>
          </a:xfrm>
          <a:prstGeom prst="rect">
            <a:avLst/>
          </a:prstGeom>
          <a:noFill/>
          <a:ln>
            <a:noFill/>
          </a:ln>
        </p:spPr>
        <p:txBody>
          <a:bodyPr anchorCtr="0" anchor="t" bIns="182800" lIns="182800" spcFirstLastPara="1" rIns="182800" wrap="square" tIns="182800">
            <a:noAutofit/>
          </a:bodyPr>
          <a:lstStyle>
            <a:lvl1pPr indent="-381000" lvl="0" marL="457200" rtl="0" algn="l">
              <a:lnSpc>
                <a:spcPct val="115000"/>
              </a:lnSpc>
              <a:spcBef>
                <a:spcPts val="0"/>
              </a:spcBef>
              <a:spcAft>
                <a:spcPts val="0"/>
              </a:spcAft>
              <a:buClr>
                <a:srgbClr val="000000"/>
              </a:buClr>
              <a:buSzPts val="2400"/>
              <a:buFont typeface="Calibri"/>
              <a:buChar char="•"/>
              <a:defRPr sz="2400">
                <a:solidFill>
                  <a:srgbClr val="000000"/>
                </a:solidFill>
                <a:latin typeface="Calibri"/>
                <a:ea typeface="Calibri"/>
                <a:cs typeface="Calibri"/>
                <a:sym typeface="Calibri"/>
              </a:defRPr>
            </a:lvl1pPr>
            <a:lvl2pPr indent="-381000" lvl="1" marL="914400" rtl="0" algn="l">
              <a:lnSpc>
                <a:spcPct val="115000"/>
              </a:lnSpc>
              <a:spcBef>
                <a:spcPts val="0"/>
              </a:spcBef>
              <a:spcAft>
                <a:spcPts val="0"/>
              </a:spcAft>
              <a:buClr>
                <a:srgbClr val="000000"/>
              </a:buClr>
              <a:buSzPts val="2400"/>
              <a:buFont typeface="Calibri"/>
              <a:buChar char="–"/>
              <a:defRPr sz="2400">
                <a:solidFill>
                  <a:srgbClr val="000000"/>
                </a:solidFill>
                <a:latin typeface="Calibri"/>
                <a:ea typeface="Calibri"/>
                <a:cs typeface="Calibri"/>
                <a:sym typeface="Calibri"/>
              </a:defRPr>
            </a:lvl2pPr>
            <a:lvl3pPr indent="-381000" lvl="2" marL="1371600" rtl="0" algn="l">
              <a:lnSpc>
                <a:spcPct val="115000"/>
              </a:lnSpc>
              <a:spcBef>
                <a:spcPts val="0"/>
              </a:spcBef>
              <a:spcAft>
                <a:spcPts val="0"/>
              </a:spcAft>
              <a:buClr>
                <a:srgbClr val="000000"/>
              </a:buClr>
              <a:buSzPts val="2400"/>
              <a:buFont typeface="Calibri"/>
              <a:buChar char="•"/>
              <a:defRPr sz="2400">
                <a:solidFill>
                  <a:srgbClr val="000000"/>
                </a:solidFill>
                <a:latin typeface="Calibri"/>
                <a:ea typeface="Calibri"/>
                <a:cs typeface="Calibri"/>
                <a:sym typeface="Calibri"/>
              </a:defRPr>
            </a:lvl3pPr>
            <a:lvl4pPr indent="-381000" lvl="3" marL="1828800" rtl="0" algn="l">
              <a:lnSpc>
                <a:spcPct val="115000"/>
              </a:lnSpc>
              <a:spcBef>
                <a:spcPts val="0"/>
              </a:spcBef>
              <a:spcAft>
                <a:spcPts val="0"/>
              </a:spcAft>
              <a:buClr>
                <a:srgbClr val="000000"/>
              </a:buClr>
              <a:buSzPts val="2400"/>
              <a:buFont typeface="Calibri"/>
              <a:buChar char="–"/>
              <a:defRPr sz="2400">
                <a:solidFill>
                  <a:srgbClr val="000000"/>
                </a:solidFill>
                <a:latin typeface="Calibri"/>
                <a:ea typeface="Calibri"/>
                <a:cs typeface="Calibri"/>
                <a:sym typeface="Calibri"/>
              </a:defRPr>
            </a:lvl4pPr>
            <a:lvl5pPr indent="-381000" lvl="4" marL="2286000" rtl="0" algn="l">
              <a:lnSpc>
                <a:spcPct val="115000"/>
              </a:lnSpc>
              <a:spcBef>
                <a:spcPts val="0"/>
              </a:spcBef>
              <a:spcAft>
                <a:spcPts val="0"/>
              </a:spcAft>
              <a:buClr>
                <a:srgbClr val="000000"/>
              </a:buClr>
              <a:buSzPts val="2400"/>
              <a:buFont typeface="Calibri"/>
              <a:buChar char="»"/>
              <a:defRPr sz="2400">
                <a:solidFill>
                  <a:srgbClr val="000000"/>
                </a:solidFill>
                <a:latin typeface="Calibri"/>
                <a:ea typeface="Calibri"/>
                <a:cs typeface="Calibri"/>
                <a:sym typeface="Calibri"/>
              </a:defRPr>
            </a:lvl5pPr>
            <a:lvl6pPr indent="-457200" lvl="5" marL="2743200" rtl="0" algn="l">
              <a:lnSpc>
                <a:spcPct val="115000"/>
              </a:lnSpc>
              <a:spcBef>
                <a:spcPts val="0"/>
              </a:spcBef>
              <a:spcAft>
                <a:spcPts val="0"/>
              </a:spcAft>
              <a:buSzPts val="3600"/>
              <a:buChar char="•"/>
              <a:defRPr/>
            </a:lvl6pPr>
            <a:lvl7pPr indent="-457200" lvl="6" marL="3200400" rtl="0" algn="l">
              <a:lnSpc>
                <a:spcPct val="115000"/>
              </a:lnSpc>
              <a:spcBef>
                <a:spcPts val="0"/>
              </a:spcBef>
              <a:spcAft>
                <a:spcPts val="0"/>
              </a:spcAft>
              <a:buSzPts val="3600"/>
              <a:buChar char="•"/>
              <a:defRPr/>
            </a:lvl7pPr>
            <a:lvl8pPr indent="-457200" lvl="7" marL="3657600" rtl="0" algn="l">
              <a:lnSpc>
                <a:spcPct val="115000"/>
              </a:lnSpc>
              <a:spcBef>
                <a:spcPts val="0"/>
              </a:spcBef>
              <a:spcAft>
                <a:spcPts val="0"/>
              </a:spcAft>
              <a:buSzPts val="3600"/>
              <a:buChar char="•"/>
              <a:defRPr/>
            </a:lvl8pPr>
            <a:lvl9pPr indent="-457200" lvl="8" marL="4114800" rtl="0" algn="l">
              <a:lnSpc>
                <a:spcPct val="115000"/>
              </a:lnSpc>
              <a:spcBef>
                <a:spcPts val="0"/>
              </a:spcBef>
              <a:spcAft>
                <a:spcPts val="0"/>
              </a:spcAft>
              <a:buSzPts val="3600"/>
              <a:buChar char="•"/>
              <a:defRPr/>
            </a:lvl9pPr>
          </a:lstStyle>
          <a:p/>
        </p:txBody>
      </p:sp>
      <p:sp>
        <p:nvSpPr>
          <p:cNvPr id="89" name="Google Shape;89;g26e3d87483f_0_214"/>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90" name="Shape 90"/>
        <p:cNvGrpSpPr/>
        <p:nvPr/>
      </p:nvGrpSpPr>
      <p:grpSpPr>
        <a:xfrm>
          <a:off x="0" y="0"/>
          <a:ext cx="0" cy="0"/>
          <a:chOff x="0" y="0"/>
          <a:chExt cx="0" cy="0"/>
        </a:xfrm>
      </p:grpSpPr>
      <p:sp>
        <p:nvSpPr>
          <p:cNvPr id="91" name="Google Shape;91;g26e3d87483f_0_218"/>
          <p:cNvSpPr txBox="1"/>
          <p:nvPr>
            <p:ph type="title"/>
          </p:nvPr>
        </p:nvSpPr>
        <p:spPr>
          <a:xfrm>
            <a:off x="980500" y="900298"/>
            <a:ext cx="12735600" cy="8181600"/>
          </a:xfrm>
          <a:prstGeom prst="rect">
            <a:avLst/>
          </a:prstGeom>
          <a:noFill/>
          <a:ln>
            <a:noFill/>
          </a:ln>
        </p:spPr>
        <p:txBody>
          <a:bodyPr anchorCtr="0" anchor="ctr" bIns="182800" lIns="182800" spcFirstLastPara="1" rIns="182800" wrap="square" tIns="182800">
            <a:noAutofit/>
          </a:bodyPr>
          <a:lstStyle>
            <a:lvl1pPr lvl="0" rtl="0" algn="l">
              <a:lnSpc>
                <a:spcPct val="100000"/>
              </a:lnSpc>
              <a:spcBef>
                <a:spcPts val="0"/>
              </a:spcBef>
              <a:spcAft>
                <a:spcPts val="0"/>
              </a:spcAft>
              <a:buClr>
                <a:srgbClr val="005747"/>
              </a:buClr>
              <a:buSzPts val="9600"/>
              <a:buFont typeface="Oi"/>
              <a:buNone/>
              <a:defRPr sz="9600"/>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92" name="Google Shape;92;g26e3d87483f_0_218"/>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1">
  <p:cSld name="CAPTION_ONLY_1">
    <p:spTree>
      <p:nvGrpSpPr>
        <p:cNvPr id="93" name="Shape 93"/>
        <p:cNvGrpSpPr/>
        <p:nvPr/>
      </p:nvGrpSpPr>
      <p:grpSpPr>
        <a:xfrm>
          <a:off x="0" y="0"/>
          <a:ext cx="0" cy="0"/>
          <a:chOff x="0" y="0"/>
          <a:chExt cx="0" cy="0"/>
        </a:xfrm>
      </p:grpSpPr>
      <p:sp>
        <p:nvSpPr>
          <p:cNvPr id="94" name="Google Shape;94;g26e3d87483f_0_221"/>
          <p:cNvSpPr txBox="1"/>
          <p:nvPr>
            <p:ph type="title"/>
          </p:nvPr>
        </p:nvSpPr>
        <p:spPr>
          <a:xfrm>
            <a:off x="455998" y="8903998"/>
            <a:ext cx="14376000" cy="912000"/>
          </a:xfrm>
          <a:prstGeom prst="rect">
            <a:avLst/>
          </a:prstGeom>
          <a:noFill/>
          <a:ln>
            <a:noFill/>
          </a:ln>
        </p:spPr>
        <p:txBody>
          <a:bodyPr anchorCtr="0" anchor="t" bIns="182800" lIns="182800" spcFirstLastPara="1" rIns="182800" wrap="square" tIns="182800">
            <a:noAutofit/>
          </a:bodyPr>
          <a:lstStyle>
            <a:lvl1pPr lvl="0" rtl="0" algn="l">
              <a:lnSpc>
                <a:spcPct val="100000"/>
              </a:lnSpc>
              <a:spcBef>
                <a:spcPts val="0"/>
              </a:spcBef>
              <a:spcAft>
                <a:spcPts val="0"/>
              </a:spcAft>
              <a:buClr>
                <a:srgbClr val="005747"/>
              </a:buClr>
              <a:buSzPts val="3800"/>
              <a:buFont typeface="Oi"/>
              <a:buNone/>
              <a:defRPr sz="3800"/>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95" name="Google Shape;95;g26e3d87483f_0_221"/>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1">
  <p:cSld name="TITLE_AND_BODY_1">
    <p:spTree>
      <p:nvGrpSpPr>
        <p:cNvPr id="96" name="Shape 96"/>
        <p:cNvGrpSpPr/>
        <p:nvPr/>
      </p:nvGrpSpPr>
      <p:grpSpPr>
        <a:xfrm>
          <a:off x="0" y="0"/>
          <a:ext cx="0" cy="0"/>
          <a:chOff x="0" y="0"/>
          <a:chExt cx="0" cy="0"/>
        </a:xfrm>
      </p:grpSpPr>
      <p:sp>
        <p:nvSpPr>
          <p:cNvPr id="97" name="Google Shape;97;g26e3d87483f_0_224"/>
          <p:cNvSpPr txBox="1"/>
          <p:nvPr>
            <p:ph type="title"/>
          </p:nvPr>
        </p:nvSpPr>
        <p:spPr>
          <a:xfrm>
            <a:off x="531000" y="2466350"/>
            <a:ext cx="8090400" cy="2964600"/>
          </a:xfrm>
          <a:prstGeom prst="rect">
            <a:avLst/>
          </a:prstGeom>
          <a:noFill/>
          <a:ln>
            <a:noFill/>
          </a:ln>
        </p:spPr>
        <p:txBody>
          <a:bodyPr anchorCtr="0" anchor="b" bIns="182800" lIns="182800" spcFirstLastPara="1" rIns="182800" wrap="square" tIns="182800">
            <a:noAutofit/>
          </a:bodyPr>
          <a:lstStyle>
            <a:lvl1pPr lvl="0" rtl="0" algn="ctr">
              <a:lnSpc>
                <a:spcPct val="100000"/>
              </a:lnSpc>
              <a:spcBef>
                <a:spcPts val="0"/>
              </a:spcBef>
              <a:spcAft>
                <a:spcPts val="0"/>
              </a:spcAft>
              <a:buClr>
                <a:srgbClr val="005747"/>
              </a:buClr>
              <a:buSzPts val="8400"/>
              <a:buFont typeface="Oi"/>
              <a:buNone/>
              <a:defRPr sz="8400"/>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98" name="Google Shape;98;g26e3d87483f_0_224"/>
          <p:cNvSpPr txBox="1"/>
          <p:nvPr>
            <p:ph idx="1" type="body"/>
          </p:nvPr>
        </p:nvSpPr>
        <p:spPr>
          <a:xfrm>
            <a:off x="531000" y="5606150"/>
            <a:ext cx="8090400" cy="2470200"/>
          </a:xfrm>
          <a:prstGeom prst="rect">
            <a:avLst/>
          </a:prstGeom>
          <a:noFill/>
          <a:ln>
            <a:noFill/>
          </a:ln>
        </p:spPr>
        <p:txBody>
          <a:bodyPr anchorCtr="0" anchor="t" bIns="182800" lIns="182800" spcFirstLastPara="1" rIns="182800" wrap="square" tIns="182800">
            <a:noAutofit/>
          </a:bodyPr>
          <a:lstStyle>
            <a:lvl1pPr indent="-228600" lvl="0" marL="457200" rtl="0" algn="ctr">
              <a:lnSpc>
                <a:spcPct val="100000"/>
              </a:lnSpc>
              <a:spcBef>
                <a:spcPts val="0"/>
              </a:spcBef>
              <a:spcAft>
                <a:spcPts val="0"/>
              </a:spcAft>
              <a:buClr>
                <a:srgbClr val="585858"/>
              </a:buClr>
              <a:buSzPts val="4200"/>
              <a:buFont typeface="Oi"/>
              <a:buNone/>
              <a:defRPr sz="4200"/>
            </a:lvl1pPr>
            <a:lvl2pPr indent="-228600" lvl="1" marL="914400" rtl="0" algn="ctr">
              <a:lnSpc>
                <a:spcPct val="100000"/>
              </a:lnSpc>
              <a:spcBef>
                <a:spcPts val="0"/>
              </a:spcBef>
              <a:spcAft>
                <a:spcPts val="0"/>
              </a:spcAft>
              <a:buClr>
                <a:srgbClr val="585858"/>
              </a:buClr>
              <a:buSzPts val="4200"/>
              <a:buFont typeface="Oi"/>
              <a:buNone/>
              <a:defRPr sz="4200"/>
            </a:lvl2pPr>
            <a:lvl3pPr indent="-228600" lvl="2" marL="1371600" rtl="0" algn="ctr">
              <a:lnSpc>
                <a:spcPct val="100000"/>
              </a:lnSpc>
              <a:spcBef>
                <a:spcPts val="0"/>
              </a:spcBef>
              <a:spcAft>
                <a:spcPts val="0"/>
              </a:spcAft>
              <a:buClr>
                <a:srgbClr val="585858"/>
              </a:buClr>
              <a:buSzPts val="4200"/>
              <a:buFont typeface="Oi"/>
              <a:buNone/>
              <a:defRPr sz="4200"/>
            </a:lvl3pPr>
            <a:lvl4pPr indent="-228600" lvl="3" marL="1828800" rtl="0" algn="ctr">
              <a:lnSpc>
                <a:spcPct val="100000"/>
              </a:lnSpc>
              <a:spcBef>
                <a:spcPts val="0"/>
              </a:spcBef>
              <a:spcAft>
                <a:spcPts val="0"/>
              </a:spcAft>
              <a:buClr>
                <a:srgbClr val="585858"/>
              </a:buClr>
              <a:buSzPts val="4200"/>
              <a:buFont typeface="Oi"/>
              <a:buNone/>
              <a:defRPr sz="4200"/>
            </a:lvl4pPr>
            <a:lvl5pPr indent="-228600" lvl="4" marL="2286000" rtl="0" algn="ctr">
              <a:lnSpc>
                <a:spcPct val="100000"/>
              </a:lnSpc>
              <a:spcBef>
                <a:spcPts val="0"/>
              </a:spcBef>
              <a:spcAft>
                <a:spcPts val="0"/>
              </a:spcAft>
              <a:buClr>
                <a:srgbClr val="585858"/>
              </a:buClr>
              <a:buSzPts val="4200"/>
              <a:buFont typeface="Oi"/>
              <a:buNone/>
              <a:defRPr sz="4200"/>
            </a:lvl5pPr>
            <a:lvl6pPr indent="-457200" lvl="5" marL="2743200" rtl="0" algn="l">
              <a:lnSpc>
                <a:spcPct val="115000"/>
              </a:lnSpc>
              <a:spcBef>
                <a:spcPts val="0"/>
              </a:spcBef>
              <a:spcAft>
                <a:spcPts val="0"/>
              </a:spcAft>
              <a:buSzPts val="3600"/>
              <a:buChar char="•"/>
              <a:defRPr/>
            </a:lvl6pPr>
            <a:lvl7pPr indent="-457200" lvl="6" marL="3200400" rtl="0" algn="l">
              <a:lnSpc>
                <a:spcPct val="115000"/>
              </a:lnSpc>
              <a:spcBef>
                <a:spcPts val="0"/>
              </a:spcBef>
              <a:spcAft>
                <a:spcPts val="0"/>
              </a:spcAft>
              <a:buSzPts val="3600"/>
              <a:buChar char="•"/>
              <a:defRPr/>
            </a:lvl7pPr>
            <a:lvl8pPr indent="-457200" lvl="7" marL="3657600" rtl="0" algn="l">
              <a:lnSpc>
                <a:spcPct val="115000"/>
              </a:lnSpc>
              <a:spcBef>
                <a:spcPts val="0"/>
              </a:spcBef>
              <a:spcAft>
                <a:spcPts val="0"/>
              </a:spcAft>
              <a:buSzPts val="3600"/>
              <a:buChar char="•"/>
              <a:defRPr/>
            </a:lvl8pPr>
            <a:lvl9pPr indent="-457200" lvl="8" marL="4114800" rtl="0" algn="l">
              <a:lnSpc>
                <a:spcPct val="115000"/>
              </a:lnSpc>
              <a:spcBef>
                <a:spcPts val="0"/>
              </a:spcBef>
              <a:spcAft>
                <a:spcPts val="0"/>
              </a:spcAft>
              <a:buSzPts val="3600"/>
              <a:buChar char="•"/>
              <a:defRPr/>
            </a:lvl9pPr>
          </a:lstStyle>
          <a:p/>
        </p:txBody>
      </p:sp>
      <p:sp>
        <p:nvSpPr>
          <p:cNvPr id="99" name="Google Shape;99;g26e3d87483f_0_224"/>
          <p:cNvSpPr txBox="1"/>
          <p:nvPr>
            <p:ph idx="12" type="sldNum"/>
          </p:nvPr>
        </p:nvSpPr>
        <p:spPr>
          <a:xfrm>
            <a:off x="8839200" y="9217024"/>
            <a:ext cx="4267200" cy="6348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7" name="Shape 107"/>
        <p:cNvGrpSpPr/>
        <p:nvPr/>
      </p:nvGrpSpPr>
      <p:grpSpPr>
        <a:xfrm>
          <a:off x="0" y="0"/>
          <a:ext cx="0" cy="0"/>
          <a:chOff x="0" y="0"/>
          <a:chExt cx="0" cy="0"/>
        </a:xfrm>
      </p:grpSpPr>
      <p:sp>
        <p:nvSpPr>
          <p:cNvPr id="108" name="Google Shape;108;g26e3d87483f_0_7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g26e3d87483f_0_73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0" name="Google Shape;110;g26e3d87483f_0_73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g26e3d87483f_0_73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g26e3d87483f_0_7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pic>
        <p:nvPicPr>
          <p:cNvPr descr="A blue and black circle with a city in the background&#10;&#10;Description automatically generated with low confidence" id="114" name="Google Shape;114;g26e3d87483f_0_743"/>
          <p:cNvPicPr preferRelativeResize="0"/>
          <p:nvPr/>
        </p:nvPicPr>
        <p:blipFill rotWithShape="1">
          <a:blip r:embed="rId2">
            <a:alphaModFix/>
          </a:blip>
          <a:srcRect b="0" l="0" r="0" t="0"/>
          <a:stretch/>
        </p:blipFill>
        <p:spPr>
          <a:xfrm>
            <a:off x="1143" y="643"/>
            <a:ext cx="18285715" cy="10285715"/>
          </a:xfrm>
          <a:prstGeom prst="rect">
            <a:avLst/>
          </a:prstGeom>
          <a:noFill/>
          <a:ln>
            <a:noFill/>
          </a:ln>
        </p:spPr>
      </p:pic>
      <p:sp>
        <p:nvSpPr>
          <p:cNvPr id="115" name="Google Shape;115;g26e3d87483f_0_743"/>
          <p:cNvSpPr txBox="1"/>
          <p:nvPr>
            <p:ph type="ctrTitle"/>
          </p:nvPr>
        </p:nvSpPr>
        <p:spPr>
          <a:xfrm>
            <a:off x="2438400" y="1208409"/>
            <a:ext cx="13563600" cy="2944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6600"/>
              <a:buFont typeface="Calibri"/>
              <a:buNone/>
              <a:defRPr sz="6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g26e3d87483f_0_743"/>
          <p:cNvSpPr txBox="1"/>
          <p:nvPr>
            <p:ph idx="1" type="subTitle"/>
          </p:nvPr>
        </p:nvSpPr>
        <p:spPr>
          <a:xfrm>
            <a:off x="2438400" y="4381501"/>
            <a:ext cx="135636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7" name="Shape 117"/>
        <p:cNvGrpSpPr/>
        <p:nvPr/>
      </p:nvGrpSpPr>
      <p:grpSpPr>
        <a:xfrm>
          <a:off x="0" y="0"/>
          <a:ext cx="0" cy="0"/>
          <a:chOff x="0" y="0"/>
          <a:chExt cx="0" cy="0"/>
        </a:xfrm>
      </p:grpSpPr>
      <p:pic>
        <p:nvPicPr>
          <p:cNvPr descr="A picture containing screenshot&#10;&#10;Description automatically generated" id="118" name="Google Shape;118;g26e3d87483f_0_747"/>
          <p:cNvPicPr preferRelativeResize="0"/>
          <p:nvPr/>
        </p:nvPicPr>
        <p:blipFill rotWithShape="1">
          <a:blip r:embed="rId2">
            <a:alphaModFix/>
          </a:blip>
          <a:srcRect b="0" l="0" r="0" t="0"/>
          <a:stretch/>
        </p:blipFill>
        <p:spPr>
          <a:xfrm>
            <a:off x="1143" y="643"/>
            <a:ext cx="18285715" cy="10285715"/>
          </a:xfrm>
          <a:prstGeom prst="rect">
            <a:avLst/>
          </a:prstGeom>
          <a:noFill/>
          <a:ln>
            <a:noFill/>
          </a:ln>
        </p:spPr>
      </p:pic>
      <p:sp>
        <p:nvSpPr>
          <p:cNvPr id="119" name="Google Shape;119;g26e3d87483f_0_747"/>
          <p:cNvSpPr txBox="1"/>
          <p:nvPr>
            <p:ph type="title"/>
          </p:nvPr>
        </p:nvSpPr>
        <p:spPr>
          <a:xfrm>
            <a:off x="457200" y="274638"/>
            <a:ext cx="172212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g26e3d87483f_0_747"/>
          <p:cNvSpPr txBox="1"/>
          <p:nvPr>
            <p:ph idx="1" type="body"/>
          </p:nvPr>
        </p:nvSpPr>
        <p:spPr>
          <a:xfrm>
            <a:off x="457200" y="1600201"/>
            <a:ext cx="8077200" cy="82233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21" name="Google Shape;121;g26e3d87483f_0_747"/>
          <p:cNvSpPr txBox="1"/>
          <p:nvPr>
            <p:ph idx="2" type="body"/>
          </p:nvPr>
        </p:nvSpPr>
        <p:spPr>
          <a:xfrm>
            <a:off x="8699500" y="1600200"/>
            <a:ext cx="9131400" cy="82233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22" name="Shape 122"/>
        <p:cNvGrpSpPr/>
        <p:nvPr/>
      </p:nvGrpSpPr>
      <p:grpSpPr>
        <a:xfrm>
          <a:off x="0" y="0"/>
          <a:ext cx="0" cy="0"/>
          <a:chOff x="0" y="0"/>
          <a:chExt cx="0" cy="0"/>
        </a:xfrm>
      </p:grpSpPr>
      <p:pic>
        <p:nvPicPr>
          <p:cNvPr descr="A picture containing screenshot&#10;&#10;Description automatically generated" id="123" name="Google Shape;123;g26e3d87483f_0_752"/>
          <p:cNvPicPr preferRelativeResize="0"/>
          <p:nvPr/>
        </p:nvPicPr>
        <p:blipFill rotWithShape="1">
          <a:blip r:embed="rId2">
            <a:alphaModFix/>
          </a:blip>
          <a:srcRect b="0" l="0" r="0" t="0"/>
          <a:stretch/>
        </p:blipFill>
        <p:spPr>
          <a:xfrm>
            <a:off x="1143" y="643"/>
            <a:ext cx="18285715" cy="10285715"/>
          </a:xfrm>
          <a:prstGeom prst="rect">
            <a:avLst/>
          </a:prstGeom>
          <a:noFill/>
          <a:ln>
            <a:noFill/>
          </a:ln>
        </p:spPr>
      </p:pic>
      <p:sp>
        <p:nvSpPr>
          <p:cNvPr id="124" name="Google Shape;124;g26e3d87483f_0_752"/>
          <p:cNvSpPr txBox="1"/>
          <p:nvPr>
            <p:ph type="title"/>
          </p:nvPr>
        </p:nvSpPr>
        <p:spPr>
          <a:xfrm>
            <a:off x="457200" y="274638"/>
            <a:ext cx="172212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 name="Google Shape;125;g26e3d87483f_0_752"/>
          <p:cNvSpPr txBox="1"/>
          <p:nvPr>
            <p:ph idx="1" type="body"/>
          </p:nvPr>
        </p:nvSpPr>
        <p:spPr>
          <a:xfrm>
            <a:off x="457200" y="1600200"/>
            <a:ext cx="17373600" cy="82233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126" name="Shape 126"/>
        <p:cNvGrpSpPr/>
        <p:nvPr/>
      </p:nvGrpSpPr>
      <p:grpSpPr>
        <a:xfrm>
          <a:off x="0" y="0"/>
          <a:ext cx="0" cy="0"/>
          <a:chOff x="0" y="0"/>
          <a:chExt cx="0" cy="0"/>
        </a:xfrm>
      </p:grpSpPr>
      <p:pic>
        <p:nvPicPr>
          <p:cNvPr descr="A picture containing screenshot, text, design&#10;&#10;Description automatically generated" id="127" name="Google Shape;127;g26e3d87483f_0_756"/>
          <p:cNvPicPr preferRelativeResize="0"/>
          <p:nvPr/>
        </p:nvPicPr>
        <p:blipFill rotWithShape="1">
          <a:blip r:embed="rId2">
            <a:alphaModFix/>
          </a:blip>
          <a:srcRect b="0" l="0" r="0" t="0"/>
          <a:stretch/>
        </p:blipFill>
        <p:spPr>
          <a:xfrm>
            <a:off x="1143" y="643"/>
            <a:ext cx="18285715" cy="10285715"/>
          </a:xfrm>
          <a:prstGeom prst="rect">
            <a:avLst/>
          </a:prstGeom>
          <a:noFill/>
          <a:ln>
            <a:noFill/>
          </a:ln>
        </p:spPr>
      </p:pic>
      <p:sp>
        <p:nvSpPr>
          <p:cNvPr id="128" name="Google Shape;128;g26e3d87483f_0_756"/>
          <p:cNvSpPr txBox="1"/>
          <p:nvPr>
            <p:ph type="title"/>
          </p:nvPr>
        </p:nvSpPr>
        <p:spPr>
          <a:xfrm>
            <a:off x="457200" y="274638"/>
            <a:ext cx="172212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9" name="Google Shape;129;g26e3d87483f_0_756"/>
          <p:cNvSpPr txBox="1"/>
          <p:nvPr>
            <p:ph idx="1" type="body"/>
          </p:nvPr>
        </p:nvSpPr>
        <p:spPr>
          <a:xfrm>
            <a:off x="457200" y="2095500"/>
            <a:ext cx="17373600" cy="77280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pic>
        <p:nvPicPr>
          <p:cNvPr descr="A blue and black circle with a city in the background&#10;&#10;Description automatically generated with low confidence" id="131" name="Google Shape;131;g26e3d87483f_0_760"/>
          <p:cNvPicPr preferRelativeResize="0"/>
          <p:nvPr/>
        </p:nvPicPr>
        <p:blipFill rotWithShape="1">
          <a:blip r:embed="rId2">
            <a:alphaModFix/>
          </a:blip>
          <a:srcRect b="0" l="0" r="0" t="0"/>
          <a:stretch/>
        </p:blipFill>
        <p:spPr>
          <a:xfrm>
            <a:off x="0" y="643"/>
            <a:ext cx="18285715" cy="10285715"/>
          </a:xfrm>
          <a:prstGeom prst="rect">
            <a:avLst/>
          </a:prstGeom>
          <a:noFill/>
          <a:ln>
            <a:noFill/>
          </a:ln>
        </p:spPr>
      </p:pic>
      <p:sp>
        <p:nvSpPr>
          <p:cNvPr id="132" name="Google Shape;132;g26e3d87483f_0_760"/>
          <p:cNvSpPr txBox="1"/>
          <p:nvPr>
            <p:ph type="title"/>
          </p:nvPr>
        </p:nvSpPr>
        <p:spPr>
          <a:xfrm>
            <a:off x="2286000" y="1257300"/>
            <a:ext cx="13792200" cy="2286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33" name="Shape 133"/>
        <p:cNvGrpSpPr/>
        <p:nvPr/>
      </p:nvGrpSpPr>
      <p:grpSpPr>
        <a:xfrm>
          <a:off x="0" y="0"/>
          <a:ext cx="0" cy="0"/>
          <a:chOff x="0" y="0"/>
          <a:chExt cx="0" cy="0"/>
        </a:xfrm>
      </p:grpSpPr>
      <p:sp>
        <p:nvSpPr>
          <p:cNvPr id="134" name="Google Shape;134;g26e3d87483f_0_7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g26e3d87483f_0_76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 name="Google Shape;136;g26e3d87483f_0_76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g26e3d87483f_0_7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oud, sky, human face&#10;&#10;Description automatically generated" id="138" name="Google Shape;138;g26e3d87483f_0_763"/>
          <p:cNvPicPr preferRelativeResize="0"/>
          <p:nvPr/>
        </p:nvPicPr>
        <p:blipFill rotWithShape="1">
          <a:blip r:embed="rId2">
            <a:alphaModFix/>
          </a:blip>
          <a:srcRect b="0" l="0" r="0" t="0"/>
          <a:stretch/>
        </p:blipFill>
        <p:spPr>
          <a:xfrm>
            <a:off x="1143" y="643"/>
            <a:ext cx="18285715" cy="1028571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5" name="Shape 145"/>
        <p:cNvGrpSpPr/>
        <p:nvPr/>
      </p:nvGrpSpPr>
      <p:grpSpPr>
        <a:xfrm>
          <a:off x="0" y="0"/>
          <a:ext cx="0" cy="0"/>
          <a:chOff x="0" y="0"/>
          <a:chExt cx="0" cy="0"/>
        </a:xfrm>
      </p:grpSpPr>
      <p:sp>
        <p:nvSpPr>
          <p:cNvPr id="146" name="Google Shape;146;g26e3d87483f_0_775"/>
          <p:cNvSpPr txBox="1"/>
          <p:nvPr>
            <p:ph type="title"/>
          </p:nvPr>
        </p:nvSpPr>
        <p:spPr>
          <a:xfrm>
            <a:off x="1257300" y="547691"/>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g26e3d87483f_0_775"/>
          <p:cNvSpPr txBox="1"/>
          <p:nvPr>
            <p:ph idx="1" type="body"/>
          </p:nvPr>
        </p:nvSpPr>
        <p:spPr>
          <a:xfrm>
            <a:off x="1257300" y="2738438"/>
            <a:ext cx="15773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148" name="Google Shape;148;g26e3d87483f_0_775"/>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9" name="Google Shape;149;g26e3d87483f_0_775"/>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0" name="Google Shape;150;g26e3d87483f_0_775"/>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1" name="Shape 151"/>
        <p:cNvGrpSpPr/>
        <p:nvPr/>
      </p:nvGrpSpPr>
      <p:grpSpPr>
        <a:xfrm>
          <a:off x="0" y="0"/>
          <a:ext cx="0" cy="0"/>
          <a:chOff x="0" y="0"/>
          <a:chExt cx="0" cy="0"/>
        </a:xfrm>
      </p:grpSpPr>
      <p:sp>
        <p:nvSpPr>
          <p:cNvPr id="152" name="Google Shape;152;g26e3d87483f_0_781"/>
          <p:cNvSpPr txBox="1"/>
          <p:nvPr>
            <p:ph type="ctrTitle"/>
          </p:nvPr>
        </p:nvSpPr>
        <p:spPr>
          <a:xfrm>
            <a:off x="1371600" y="1683545"/>
            <a:ext cx="15544800" cy="35814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9000"/>
              <a:buFont typeface="Calibri"/>
              <a:buNone/>
              <a:defRPr sz="9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3" name="Google Shape;153;g26e3d87483f_0_781"/>
          <p:cNvSpPr txBox="1"/>
          <p:nvPr>
            <p:ph idx="1" type="subTitle"/>
          </p:nvPr>
        </p:nvSpPr>
        <p:spPr>
          <a:xfrm>
            <a:off x="2286000" y="5403057"/>
            <a:ext cx="13716000" cy="2483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500"/>
              </a:spcBef>
              <a:spcAft>
                <a:spcPts val="0"/>
              </a:spcAft>
              <a:buClr>
                <a:schemeClr val="dk1"/>
              </a:buClr>
              <a:buSzPts val="3600"/>
              <a:buNone/>
              <a:defRPr sz="3600"/>
            </a:lvl1pPr>
            <a:lvl2pPr lvl="1" rtl="0" algn="ctr">
              <a:lnSpc>
                <a:spcPct val="90000"/>
              </a:lnSpc>
              <a:spcBef>
                <a:spcPts val="750"/>
              </a:spcBef>
              <a:spcAft>
                <a:spcPts val="0"/>
              </a:spcAft>
              <a:buClr>
                <a:schemeClr val="dk1"/>
              </a:buClr>
              <a:buSzPts val="3000"/>
              <a:buNone/>
              <a:defRPr sz="3000"/>
            </a:lvl2pPr>
            <a:lvl3pPr lvl="2" rtl="0" algn="ctr">
              <a:lnSpc>
                <a:spcPct val="90000"/>
              </a:lnSpc>
              <a:spcBef>
                <a:spcPts val="750"/>
              </a:spcBef>
              <a:spcAft>
                <a:spcPts val="0"/>
              </a:spcAft>
              <a:buClr>
                <a:schemeClr val="dk1"/>
              </a:buClr>
              <a:buSzPts val="2700"/>
              <a:buNone/>
              <a:defRPr sz="2700"/>
            </a:lvl3pPr>
            <a:lvl4pPr lvl="3" rtl="0" algn="ctr">
              <a:lnSpc>
                <a:spcPct val="90000"/>
              </a:lnSpc>
              <a:spcBef>
                <a:spcPts val="750"/>
              </a:spcBef>
              <a:spcAft>
                <a:spcPts val="0"/>
              </a:spcAft>
              <a:buClr>
                <a:schemeClr val="dk1"/>
              </a:buClr>
              <a:buSzPts val="2400"/>
              <a:buNone/>
              <a:defRPr sz="2400"/>
            </a:lvl4pPr>
            <a:lvl5pPr lvl="4" rtl="0" algn="ctr">
              <a:lnSpc>
                <a:spcPct val="90000"/>
              </a:lnSpc>
              <a:spcBef>
                <a:spcPts val="750"/>
              </a:spcBef>
              <a:spcAft>
                <a:spcPts val="0"/>
              </a:spcAft>
              <a:buClr>
                <a:schemeClr val="dk1"/>
              </a:buClr>
              <a:buSzPts val="2400"/>
              <a:buNone/>
              <a:defRPr sz="2400"/>
            </a:lvl5pPr>
            <a:lvl6pPr lvl="5" rtl="0" algn="ctr">
              <a:lnSpc>
                <a:spcPct val="90000"/>
              </a:lnSpc>
              <a:spcBef>
                <a:spcPts val="750"/>
              </a:spcBef>
              <a:spcAft>
                <a:spcPts val="0"/>
              </a:spcAft>
              <a:buClr>
                <a:schemeClr val="dk1"/>
              </a:buClr>
              <a:buSzPts val="2400"/>
              <a:buNone/>
              <a:defRPr sz="2400"/>
            </a:lvl6pPr>
            <a:lvl7pPr lvl="6" rtl="0" algn="ctr">
              <a:lnSpc>
                <a:spcPct val="90000"/>
              </a:lnSpc>
              <a:spcBef>
                <a:spcPts val="750"/>
              </a:spcBef>
              <a:spcAft>
                <a:spcPts val="0"/>
              </a:spcAft>
              <a:buClr>
                <a:schemeClr val="dk1"/>
              </a:buClr>
              <a:buSzPts val="2400"/>
              <a:buNone/>
              <a:defRPr sz="2400"/>
            </a:lvl7pPr>
            <a:lvl8pPr lvl="7" rtl="0" algn="ctr">
              <a:lnSpc>
                <a:spcPct val="90000"/>
              </a:lnSpc>
              <a:spcBef>
                <a:spcPts val="750"/>
              </a:spcBef>
              <a:spcAft>
                <a:spcPts val="0"/>
              </a:spcAft>
              <a:buClr>
                <a:schemeClr val="dk1"/>
              </a:buClr>
              <a:buSzPts val="2400"/>
              <a:buNone/>
              <a:defRPr sz="2400"/>
            </a:lvl8pPr>
            <a:lvl9pPr lvl="8" rtl="0" algn="ctr">
              <a:lnSpc>
                <a:spcPct val="90000"/>
              </a:lnSpc>
              <a:spcBef>
                <a:spcPts val="750"/>
              </a:spcBef>
              <a:spcAft>
                <a:spcPts val="0"/>
              </a:spcAft>
              <a:buClr>
                <a:schemeClr val="dk1"/>
              </a:buClr>
              <a:buSzPts val="2400"/>
              <a:buNone/>
              <a:defRPr sz="2400"/>
            </a:lvl9pPr>
          </a:lstStyle>
          <a:p/>
        </p:txBody>
      </p:sp>
      <p:sp>
        <p:nvSpPr>
          <p:cNvPr id="154" name="Google Shape;154;g26e3d87483f_0_781"/>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5" name="Google Shape;155;g26e3d87483f_0_781"/>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6" name="Google Shape;156;g26e3d87483f_0_781"/>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7" name="Shape 157"/>
        <p:cNvGrpSpPr/>
        <p:nvPr/>
      </p:nvGrpSpPr>
      <p:grpSpPr>
        <a:xfrm>
          <a:off x="0" y="0"/>
          <a:ext cx="0" cy="0"/>
          <a:chOff x="0" y="0"/>
          <a:chExt cx="0" cy="0"/>
        </a:xfrm>
      </p:grpSpPr>
      <p:sp>
        <p:nvSpPr>
          <p:cNvPr id="158" name="Google Shape;158;g26e3d87483f_0_787"/>
          <p:cNvSpPr txBox="1"/>
          <p:nvPr>
            <p:ph type="title"/>
          </p:nvPr>
        </p:nvSpPr>
        <p:spPr>
          <a:xfrm>
            <a:off x="1247777" y="2564611"/>
            <a:ext cx="15773400" cy="4279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9000"/>
              <a:buFont typeface="Calibri"/>
              <a:buNone/>
              <a:defRPr sz="9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g26e3d87483f_0_787"/>
          <p:cNvSpPr txBox="1"/>
          <p:nvPr>
            <p:ph idx="1" type="body"/>
          </p:nvPr>
        </p:nvSpPr>
        <p:spPr>
          <a:xfrm>
            <a:off x="1247777" y="6884198"/>
            <a:ext cx="15773400" cy="225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3600"/>
              <a:buNone/>
              <a:defRPr sz="3600">
                <a:solidFill>
                  <a:schemeClr val="dk1"/>
                </a:solidFill>
              </a:defRPr>
            </a:lvl1pPr>
            <a:lvl2pPr indent="-228600" lvl="1" marL="914400" rtl="0" algn="l">
              <a:lnSpc>
                <a:spcPct val="90000"/>
              </a:lnSpc>
              <a:spcBef>
                <a:spcPts val="750"/>
              </a:spcBef>
              <a:spcAft>
                <a:spcPts val="0"/>
              </a:spcAft>
              <a:buClr>
                <a:srgbClr val="888888"/>
              </a:buClr>
              <a:buSzPts val="3000"/>
              <a:buNone/>
              <a:defRPr sz="3000">
                <a:solidFill>
                  <a:srgbClr val="888888"/>
                </a:solidFill>
              </a:defRPr>
            </a:lvl2pPr>
            <a:lvl3pPr indent="-228600" lvl="2" marL="1371600" rtl="0" algn="l">
              <a:lnSpc>
                <a:spcPct val="90000"/>
              </a:lnSpc>
              <a:spcBef>
                <a:spcPts val="750"/>
              </a:spcBef>
              <a:spcAft>
                <a:spcPts val="0"/>
              </a:spcAft>
              <a:buClr>
                <a:srgbClr val="888888"/>
              </a:buClr>
              <a:buSzPts val="2700"/>
              <a:buNone/>
              <a:defRPr sz="2700">
                <a:solidFill>
                  <a:srgbClr val="888888"/>
                </a:solidFill>
              </a:defRPr>
            </a:lvl3pPr>
            <a:lvl4pPr indent="-228600" lvl="3" marL="1828800" rtl="0" algn="l">
              <a:lnSpc>
                <a:spcPct val="90000"/>
              </a:lnSpc>
              <a:spcBef>
                <a:spcPts val="750"/>
              </a:spcBef>
              <a:spcAft>
                <a:spcPts val="0"/>
              </a:spcAft>
              <a:buClr>
                <a:srgbClr val="888888"/>
              </a:buClr>
              <a:buSzPts val="2400"/>
              <a:buNone/>
              <a:defRPr sz="2400">
                <a:solidFill>
                  <a:srgbClr val="888888"/>
                </a:solidFill>
              </a:defRPr>
            </a:lvl4pPr>
            <a:lvl5pPr indent="-228600" lvl="4" marL="2286000" rtl="0" algn="l">
              <a:lnSpc>
                <a:spcPct val="90000"/>
              </a:lnSpc>
              <a:spcBef>
                <a:spcPts val="750"/>
              </a:spcBef>
              <a:spcAft>
                <a:spcPts val="0"/>
              </a:spcAft>
              <a:buClr>
                <a:srgbClr val="888888"/>
              </a:buClr>
              <a:buSzPts val="2400"/>
              <a:buNone/>
              <a:defRPr sz="2400">
                <a:solidFill>
                  <a:srgbClr val="888888"/>
                </a:solidFill>
              </a:defRPr>
            </a:lvl5pPr>
            <a:lvl6pPr indent="-228600" lvl="5" marL="2743200" rtl="0" algn="l">
              <a:lnSpc>
                <a:spcPct val="90000"/>
              </a:lnSpc>
              <a:spcBef>
                <a:spcPts val="750"/>
              </a:spcBef>
              <a:spcAft>
                <a:spcPts val="0"/>
              </a:spcAft>
              <a:buClr>
                <a:srgbClr val="888888"/>
              </a:buClr>
              <a:buSzPts val="2400"/>
              <a:buNone/>
              <a:defRPr sz="2400">
                <a:solidFill>
                  <a:srgbClr val="888888"/>
                </a:solidFill>
              </a:defRPr>
            </a:lvl6pPr>
            <a:lvl7pPr indent="-228600" lvl="6" marL="3200400" rtl="0" algn="l">
              <a:lnSpc>
                <a:spcPct val="90000"/>
              </a:lnSpc>
              <a:spcBef>
                <a:spcPts val="750"/>
              </a:spcBef>
              <a:spcAft>
                <a:spcPts val="0"/>
              </a:spcAft>
              <a:buClr>
                <a:srgbClr val="888888"/>
              </a:buClr>
              <a:buSzPts val="2400"/>
              <a:buNone/>
              <a:defRPr sz="2400">
                <a:solidFill>
                  <a:srgbClr val="888888"/>
                </a:solidFill>
              </a:defRPr>
            </a:lvl7pPr>
            <a:lvl8pPr indent="-228600" lvl="7" marL="3657600" rtl="0" algn="l">
              <a:lnSpc>
                <a:spcPct val="90000"/>
              </a:lnSpc>
              <a:spcBef>
                <a:spcPts val="750"/>
              </a:spcBef>
              <a:spcAft>
                <a:spcPts val="0"/>
              </a:spcAft>
              <a:buClr>
                <a:srgbClr val="888888"/>
              </a:buClr>
              <a:buSzPts val="2400"/>
              <a:buNone/>
              <a:defRPr sz="2400">
                <a:solidFill>
                  <a:srgbClr val="888888"/>
                </a:solidFill>
              </a:defRPr>
            </a:lvl8pPr>
            <a:lvl9pPr indent="-228600" lvl="8" marL="4114800" rtl="0" algn="l">
              <a:lnSpc>
                <a:spcPct val="90000"/>
              </a:lnSpc>
              <a:spcBef>
                <a:spcPts val="750"/>
              </a:spcBef>
              <a:spcAft>
                <a:spcPts val="0"/>
              </a:spcAft>
              <a:buClr>
                <a:srgbClr val="888888"/>
              </a:buClr>
              <a:buSzPts val="2400"/>
              <a:buNone/>
              <a:defRPr sz="2400">
                <a:solidFill>
                  <a:srgbClr val="888888"/>
                </a:solidFill>
              </a:defRPr>
            </a:lvl9pPr>
          </a:lstStyle>
          <a:p/>
        </p:txBody>
      </p:sp>
      <p:sp>
        <p:nvSpPr>
          <p:cNvPr id="160" name="Google Shape;160;g26e3d87483f_0_787"/>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g26e3d87483f_0_787"/>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2" name="Google Shape;162;g26e3d87483f_0_787"/>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3" name="Shape 163"/>
        <p:cNvGrpSpPr/>
        <p:nvPr/>
      </p:nvGrpSpPr>
      <p:grpSpPr>
        <a:xfrm>
          <a:off x="0" y="0"/>
          <a:ext cx="0" cy="0"/>
          <a:chOff x="0" y="0"/>
          <a:chExt cx="0" cy="0"/>
        </a:xfrm>
      </p:grpSpPr>
      <p:sp>
        <p:nvSpPr>
          <p:cNvPr id="164" name="Google Shape;164;g26e3d87483f_0_793"/>
          <p:cNvSpPr txBox="1"/>
          <p:nvPr>
            <p:ph type="title"/>
          </p:nvPr>
        </p:nvSpPr>
        <p:spPr>
          <a:xfrm>
            <a:off x="1257300" y="547691"/>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5" name="Google Shape;165;g26e3d87483f_0_793"/>
          <p:cNvSpPr txBox="1"/>
          <p:nvPr>
            <p:ph idx="1" type="body"/>
          </p:nvPr>
        </p:nvSpPr>
        <p:spPr>
          <a:xfrm>
            <a:off x="1257300" y="2738438"/>
            <a:ext cx="7772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166" name="Google Shape;166;g26e3d87483f_0_793"/>
          <p:cNvSpPr txBox="1"/>
          <p:nvPr>
            <p:ph idx="2" type="body"/>
          </p:nvPr>
        </p:nvSpPr>
        <p:spPr>
          <a:xfrm>
            <a:off x="9258300" y="2738438"/>
            <a:ext cx="7772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167" name="Google Shape;167;g26e3d87483f_0_793"/>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g26e3d87483f_0_793"/>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9" name="Google Shape;169;g26e3d87483f_0_793"/>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0" name="Shape 170"/>
        <p:cNvGrpSpPr/>
        <p:nvPr/>
      </p:nvGrpSpPr>
      <p:grpSpPr>
        <a:xfrm>
          <a:off x="0" y="0"/>
          <a:ext cx="0" cy="0"/>
          <a:chOff x="0" y="0"/>
          <a:chExt cx="0" cy="0"/>
        </a:xfrm>
      </p:grpSpPr>
      <p:sp>
        <p:nvSpPr>
          <p:cNvPr id="171" name="Google Shape;171;g26e3d87483f_0_800"/>
          <p:cNvSpPr txBox="1"/>
          <p:nvPr>
            <p:ph type="title"/>
          </p:nvPr>
        </p:nvSpPr>
        <p:spPr>
          <a:xfrm>
            <a:off x="1259682" y="547691"/>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2" name="Google Shape;172;g26e3d87483f_0_800"/>
          <p:cNvSpPr txBox="1"/>
          <p:nvPr>
            <p:ph idx="1" type="body"/>
          </p:nvPr>
        </p:nvSpPr>
        <p:spPr>
          <a:xfrm>
            <a:off x="1259684" y="2521745"/>
            <a:ext cx="7736700" cy="1236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750"/>
              </a:spcBef>
              <a:spcAft>
                <a:spcPts val="0"/>
              </a:spcAft>
              <a:buClr>
                <a:schemeClr val="dk1"/>
              </a:buClr>
              <a:buSzPts val="3000"/>
              <a:buNone/>
              <a:defRPr b="1" sz="3000"/>
            </a:lvl2pPr>
            <a:lvl3pPr indent="-228600" lvl="2" marL="1371600" rtl="0" algn="l">
              <a:lnSpc>
                <a:spcPct val="90000"/>
              </a:lnSpc>
              <a:spcBef>
                <a:spcPts val="750"/>
              </a:spcBef>
              <a:spcAft>
                <a:spcPts val="0"/>
              </a:spcAft>
              <a:buClr>
                <a:schemeClr val="dk1"/>
              </a:buClr>
              <a:buSzPts val="2700"/>
              <a:buNone/>
              <a:defRPr b="1" sz="2700"/>
            </a:lvl3pPr>
            <a:lvl4pPr indent="-228600" lvl="3" marL="1828800" rtl="0" algn="l">
              <a:lnSpc>
                <a:spcPct val="90000"/>
              </a:lnSpc>
              <a:spcBef>
                <a:spcPts val="750"/>
              </a:spcBef>
              <a:spcAft>
                <a:spcPts val="0"/>
              </a:spcAft>
              <a:buClr>
                <a:schemeClr val="dk1"/>
              </a:buClr>
              <a:buSzPts val="2400"/>
              <a:buNone/>
              <a:defRPr b="1" sz="2400"/>
            </a:lvl4pPr>
            <a:lvl5pPr indent="-228600" lvl="4" marL="2286000" rtl="0" algn="l">
              <a:lnSpc>
                <a:spcPct val="90000"/>
              </a:lnSpc>
              <a:spcBef>
                <a:spcPts val="750"/>
              </a:spcBef>
              <a:spcAft>
                <a:spcPts val="0"/>
              </a:spcAft>
              <a:buClr>
                <a:schemeClr val="dk1"/>
              </a:buClr>
              <a:buSzPts val="2400"/>
              <a:buNone/>
              <a:defRPr b="1" sz="2400"/>
            </a:lvl5pPr>
            <a:lvl6pPr indent="-228600" lvl="5" marL="2743200" rtl="0" algn="l">
              <a:lnSpc>
                <a:spcPct val="90000"/>
              </a:lnSpc>
              <a:spcBef>
                <a:spcPts val="750"/>
              </a:spcBef>
              <a:spcAft>
                <a:spcPts val="0"/>
              </a:spcAft>
              <a:buClr>
                <a:schemeClr val="dk1"/>
              </a:buClr>
              <a:buSzPts val="2400"/>
              <a:buNone/>
              <a:defRPr b="1" sz="2400"/>
            </a:lvl6pPr>
            <a:lvl7pPr indent="-228600" lvl="6" marL="3200400" rtl="0" algn="l">
              <a:lnSpc>
                <a:spcPct val="90000"/>
              </a:lnSpc>
              <a:spcBef>
                <a:spcPts val="750"/>
              </a:spcBef>
              <a:spcAft>
                <a:spcPts val="0"/>
              </a:spcAft>
              <a:buClr>
                <a:schemeClr val="dk1"/>
              </a:buClr>
              <a:buSzPts val="2400"/>
              <a:buNone/>
              <a:defRPr b="1" sz="2400"/>
            </a:lvl7pPr>
            <a:lvl8pPr indent="-228600" lvl="7" marL="3657600" rtl="0" algn="l">
              <a:lnSpc>
                <a:spcPct val="90000"/>
              </a:lnSpc>
              <a:spcBef>
                <a:spcPts val="750"/>
              </a:spcBef>
              <a:spcAft>
                <a:spcPts val="0"/>
              </a:spcAft>
              <a:buClr>
                <a:schemeClr val="dk1"/>
              </a:buClr>
              <a:buSzPts val="2400"/>
              <a:buNone/>
              <a:defRPr b="1" sz="2400"/>
            </a:lvl8pPr>
            <a:lvl9pPr indent="-228600" lvl="8" marL="4114800" rtl="0" algn="l">
              <a:lnSpc>
                <a:spcPct val="90000"/>
              </a:lnSpc>
              <a:spcBef>
                <a:spcPts val="750"/>
              </a:spcBef>
              <a:spcAft>
                <a:spcPts val="0"/>
              </a:spcAft>
              <a:buClr>
                <a:schemeClr val="dk1"/>
              </a:buClr>
              <a:buSzPts val="2400"/>
              <a:buNone/>
              <a:defRPr b="1" sz="2400"/>
            </a:lvl9pPr>
          </a:lstStyle>
          <a:p/>
        </p:txBody>
      </p:sp>
      <p:sp>
        <p:nvSpPr>
          <p:cNvPr id="173" name="Google Shape;173;g26e3d87483f_0_800"/>
          <p:cNvSpPr txBox="1"/>
          <p:nvPr>
            <p:ph idx="2" type="body"/>
          </p:nvPr>
        </p:nvSpPr>
        <p:spPr>
          <a:xfrm>
            <a:off x="1259684" y="3757613"/>
            <a:ext cx="7736700" cy="5526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174" name="Google Shape;174;g26e3d87483f_0_800"/>
          <p:cNvSpPr txBox="1"/>
          <p:nvPr>
            <p:ph idx="3" type="body"/>
          </p:nvPr>
        </p:nvSpPr>
        <p:spPr>
          <a:xfrm>
            <a:off x="9258302" y="2521745"/>
            <a:ext cx="7774800" cy="1236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750"/>
              </a:spcBef>
              <a:spcAft>
                <a:spcPts val="0"/>
              </a:spcAft>
              <a:buClr>
                <a:schemeClr val="dk1"/>
              </a:buClr>
              <a:buSzPts val="3000"/>
              <a:buNone/>
              <a:defRPr b="1" sz="3000"/>
            </a:lvl2pPr>
            <a:lvl3pPr indent="-228600" lvl="2" marL="1371600" rtl="0" algn="l">
              <a:lnSpc>
                <a:spcPct val="90000"/>
              </a:lnSpc>
              <a:spcBef>
                <a:spcPts val="750"/>
              </a:spcBef>
              <a:spcAft>
                <a:spcPts val="0"/>
              </a:spcAft>
              <a:buClr>
                <a:schemeClr val="dk1"/>
              </a:buClr>
              <a:buSzPts val="2700"/>
              <a:buNone/>
              <a:defRPr b="1" sz="2700"/>
            </a:lvl3pPr>
            <a:lvl4pPr indent="-228600" lvl="3" marL="1828800" rtl="0" algn="l">
              <a:lnSpc>
                <a:spcPct val="90000"/>
              </a:lnSpc>
              <a:spcBef>
                <a:spcPts val="750"/>
              </a:spcBef>
              <a:spcAft>
                <a:spcPts val="0"/>
              </a:spcAft>
              <a:buClr>
                <a:schemeClr val="dk1"/>
              </a:buClr>
              <a:buSzPts val="2400"/>
              <a:buNone/>
              <a:defRPr b="1" sz="2400"/>
            </a:lvl4pPr>
            <a:lvl5pPr indent="-228600" lvl="4" marL="2286000" rtl="0" algn="l">
              <a:lnSpc>
                <a:spcPct val="90000"/>
              </a:lnSpc>
              <a:spcBef>
                <a:spcPts val="750"/>
              </a:spcBef>
              <a:spcAft>
                <a:spcPts val="0"/>
              </a:spcAft>
              <a:buClr>
                <a:schemeClr val="dk1"/>
              </a:buClr>
              <a:buSzPts val="2400"/>
              <a:buNone/>
              <a:defRPr b="1" sz="2400"/>
            </a:lvl5pPr>
            <a:lvl6pPr indent="-228600" lvl="5" marL="2743200" rtl="0" algn="l">
              <a:lnSpc>
                <a:spcPct val="90000"/>
              </a:lnSpc>
              <a:spcBef>
                <a:spcPts val="750"/>
              </a:spcBef>
              <a:spcAft>
                <a:spcPts val="0"/>
              </a:spcAft>
              <a:buClr>
                <a:schemeClr val="dk1"/>
              </a:buClr>
              <a:buSzPts val="2400"/>
              <a:buNone/>
              <a:defRPr b="1" sz="2400"/>
            </a:lvl6pPr>
            <a:lvl7pPr indent="-228600" lvl="6" marL="3200400" rtl="0" algn="l">
              <a:lnSpc>
                <a:spcPct val="90000"/>
              </a:lnSpc>
              <a:spcBef>
                <a:spcPts val="750"/>
              </a:spcBef>
              <a:spcAft>
                <a:spcPts val="0"/>
              </a:spcAft>
              <a:buClr>
                <a:schemeClr val="dk1"/>
              </a:buClr>
              <a:buSzPts val="2400"/>
              <a:buNone/>
              <a:defRPr b="1" sz="2400"/>
            </a:lvl7pPr>
            <a:lvl8pPr indent="-228600" lvl="7" marL="3657600" rtl="0" algn="l">
              <a:lnSpc>
                <a:spcPct val="90000"/>
              </a:lnSpc>
              <a:spcBef>
                <a:spcPts val="750"/>
              </a:spcBef>
              <a:spcAft>
                <a:spcPts val="0"/>
              </a:spcAft>
              <a:buClr>
                <a:schemeClr val="dk1"/>
              </a:buClr>
              <a:buSzPts val="2400"/>
              <a:buNone/>
              <a:defRPr b="1" sz="2400"/>
            </a:lvl8pPr>
            <a:lvl9pPr indent="-228600" lvl="8" marL="4114800" rtl="0" algn="l">
              <a:lnSpc>
                <a:spcPct val="90000"/>
              </a:lnSpc>
              <a:spcBef>
                <a:spcPts val="750"/>
              </a:spcBef>
              <a:spcAft>
                <a:spcPts val="0"/>
              </a:spcAft>
              <a:buClr>
                <a:schemeClr val="dk1"/>
              </a:buClr>
              <a:buSzPts val="2400"/>
              <a:buNone/>
              <a:defRPr b="1" sz="2400"/>
            </a:lvl9pPr>
          </a:lstStyle>
          <a:p/>
        </p:txBody>
      </p:sp>
      <p:sp>
        <p:nvSpPr>
          <p:cNvPr id="175" name="Google Shape;175;g26e3d87483f_0_800"/>
          <p:cNvSpPr txBox="1"/>
          <p:nvPr>
            <p:ph idx="4" type="body"/>
          </p:nvPr>
        </p:nvSpPr>
        <p:spPr>
          <a:xfrm>
            <a:off x="9258302" y="3757613"/>
            <a:ext cx="7774800" cy="5526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176" name="Google Shape;176;g26e3d87483f_0_800"/>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7" name="Google Shape;177;g26e3d87483f_0_800"/>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8" name="Google Shape;178;g26e3d87483f_0_800"/>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9" name="Shape 179"/>
        <p:cNvGrpSpPr/>
        <p:nvPr/>
      </p:nvGrpSpPr>
      <p:grpSpPr>
        <a:xfrm>
          <a:off x="0" y="0"/>
          <a:ext cx="0" cy="0"/>
          <a:chOff x="0" y="0"/>
          <a:chExt cx="0" cy="0"/>
        </a:xfrm>
      </p:grpSpPr>
      <p:sp>
        <p:nvSpPr>
          <p:cNvPr id="180" name="Google Shape;180;g26e3d87483f_0_809"/>
          <p:cNvSpPr txBox="1"/>
          <p:nvPr>
            <p:ph type="title"/>
          </p:nvPr>
        </p:nvSpPr>
        <p:spPr>
          <a:xfrm>
            <a:off x="1257300" y="547691"/>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1" name="Google Shape;181;g26e3d87483f_0_809"/>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2" name="Google Shape;182;g26e3d87483f_0_809"/>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3" name="Google Shape;183;g26e3d87483f_0_809"/>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
        <p:nvSpPr>
          <p:cNvPr id="185" name="Google Shape;185;g26e3d87483f_0_814"/>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6" name="Google Shape;186;g26e3d87483f_0_814"/>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7" name="Google Shape;187;g26e3d87483f_0_814"/>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8" name="Shape 188"/>
        <p:cNvGrpSpPr/>
        <p:nvPr/>
      </p:nvGrpSpPr>
      <p:grpSpPr>
        <a:xfrm>
          <a:off x="0" y="0"/>
          <a:ext cx="0" cy="0"/>
          <a:chOff x="0" y="0"/>
          <a:chExt cx="0" cy="0"/>
        </a:xfrm>
      </p:grpSpPr>
      <p:sp>
        <p:nvSpPr>
          <p:cNvPr id="189" name="Google Shape;189;g26e3d87483f_0_818"/>
          <p:cNvSpPr txBox="1"/>
          <p:nvPr>
            <p:ph type="title"/>
          </p:nvPr>
        </p:nvSpPr>
        <p:spPr>
          <a:xfrm>
            <a:off x="1259683" y="685800"/>
            <a:ext cx="5898300" cy="24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4800"/>
              <a:buFont typeface="Calibri"/>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g26e3d87483f_0_818"/>
          <p:cNvSpPr txBox="1"/>
          <p:nvPr>
            <p:ph idx="1" type="body"/>
          </p:nvPr>
        </p:nvSpPr>
        <p:spPr>
          <a:xfrm>
            <a:off x="7774782" y="1481141"/>
            <a:ext cx="9258300" cy="7310400"/>
          </a:xfrm>
          <a:prstGeom prst="rect">
            <a:avLst/>
          </a:prstGeom>
          <a:noFill/>
          <a:ln>
            <a:noFill/>
          </a:ln>
        </p:spPr>
        <p:txBody>
          <a:bodyPr anchorCtr="0" anchor="t" bIns="45700" lIns="91425" spcFirstLastPara="1" rIns="91425" wrap="square" tIns="45700">
            <a:normAutofit/>
          </a:bodyPr>
          <a:lstStyle>
            <a:lvl1pPr indent="-533400" lvl="0" marL="457200" rtl="0" algn="l">
              <a:lnSpc>
                <a:spcPct val="90000"/>
              </a:lnSpc>
              <a:spcBef>
                <a:spcPts val="1500"/>
              </a:spcBef>
              <a:spcAft>
                <a:spcPts val="0"/>
              </a:spcAft>
              <a:buClr>
                <a:schemeClr val="dk1"/>
              </a:buClr>
              <a:buSzPts val="4800"/>
              <a:buChar char="•"/>
              <a:defRPr sz="4800"/>
            </a:lvl1pPr>
            <a:lvl2pPr indent="-495300" lvl="1" marL="914400" rtl="0" algn="l">
              <a:lnSpc>
                <a:spcPct val="90000"/>
              </a:lnSpc>
              <a:spcBef>
                <a:spcPts val="750"/>
              </a:spcBef>
              <a:spcAft>
                <a:spcPts val="0"/>
              </a:spcAft>
              <a:buClr>
                <a:schemeClr val="dk1"/>
              </a:buClr>
              <a:buSzPts val="4200"/>
              <a:buChar char="•"/>
              <a:defRPr sz="4200"/>
            </a:lvl2pPr>
            <a:lvl3pPr indent="-457200" lvl="2" marL="1371600" rtl="0" algn="l">
              <a:lnSpc>
                <a:spcPct val="90000"/>
              </a:lnSpc>
              <a:spcBef>
                <a:spcPts val="750"/>
              </a:spcBef>
              <a:spcAft>
                <a:spcPts val="0"/>
              </a:spcAft>
              <a:buClr>
                <a:schemeClr val="dk1"/>
              </a:buClr>
              <a:buSzPts val="3600"/>
              <a:buChar char="•"/>
              <a:defRPr sz="3600"/>
            </a:lvl3pPr>
            <a:lvl4pPr indent="-419100" lvl="3" marL="1828800" rtl="0" algn="l">
              <a:lnSpc>
                <a:spcPct val="90000"/>
              </a:lnSpc>
              <a:spcBef>
                <a:spcPts val="750"/>
              </a:spcBef>
              <a:spcAft>
                <a:spcPts val="0"/>
              </a:spcAft>
              <a:buClr>
                <a:schemeClr val="dk1"/>
              </a:buClr>
              <a:buSzPts val="3000"/>
              <a:buChar char="•"/>
              <a:defRPr sz="3000"/>
            </a:lvl4pPr>
            <a:lvl5pPr indent="-419100" lvl="4" marL="2286000" rtl="0" algn="l">
              <a:lnSpc>
                <a:spcPct val="90000"/>
              </a:lnSpc>
              <a:spcBef>
                <a:spcPts val="750"/>
              </a:spcBef>
              <a:spcAft>
                <a:spcPts val="0"/>
              </a:spcAft>
              <a:buClr>
                <a:schemeClr val="dk1"/>
              </a:buClr>
              <a:buSzPts val="3000"/>
              <a:buChar char="•"/>
              <a:defRPr sz="3000"/>
            </a:lvl5pPr>
            <a:lvl6pPr indent="-419100" lvl="5" marL="2743200" rtl="0" algn="l">
              <a:lnSpc>
                <a:spcPct val="90000"/>
              </a:lnSpc>
              <a:spcBef>
                <a:spcPts val="750"/>
              </a:spcBef>
              <a:spcAft>
                <a:spcPts val="0"/>
              </a:spcAft>
              <a:buClr>
                <a:schemeClr val="dk1"/>
              </a:buClr>
              <a:buSzPts val="3000"/>
              <a:buChar char="•"/>
              <a:defRPr sz="3000"/>
            </a:lvl6pPr>
            <a:lvl7pPr indent="-419100" lvl="6" marL="3200400" rtl="0" algn="l">
              <a:lnSpc>
                <a:spcPct val="90000"/>
              </a:lnSpc>
              <a:spcBef>
                <a:spcPts val="750"/>
              </a:spcBef>
              <a:spcAft>
                <a:spcPts val="0"/>
              </a:spcAft>
              <a:buClr>
                <a:schemeClr val="dk1"/>
              </a:buClr>
              <a:buSzPts val="3000"/>
              <a:buChar char="•"/>
              <a:defRPr sz="3000"/>
            </a:lvl7pPr>
            <a:lvl8pPr indent="-419100" lvl="7" marL="3657600" rtl="0" algn="l">
              <a:lnSpc>
                <a:spcPct val="90000"/>
              </a:lnSpc>
              <a:spcBef>
                <a:spcPts val="750"/>
              </a:spcBef>
              <a:spcAft>
                <a:spcPts val="0"/>
              </a:spcAft>
              <a:buClr>
                <a:schemeClr val="dk1"/>
              </a:buClr>
              <a:buSzPts val="3000"/>
              <a:buChar char="•"/>
              <a:defRPr sz="3000"/>
            </a:lvl8pPr>
            <a:lvl9pPr indent="-419100" lvl="8" marL="4114800" rtl="0" algn="l">
              <a:lnSpc>
                <a:spcPct val="90000"/>
              </a:lnSpc>
              <a:spcBef>
                <a:spcPts val="750"/>
              </a:spcBef>
              <a:spcAft>
                <a:spcPts val="0"/>
              </a:spcAft>
              <a:buClr>
                <a:schemeClr val="dk1"/>
              </a:buClr>
              <a:buSzPts val="3000"/>
              <a:buChar char="•"/>
              <a:defRPr sz="3000"/>
            </a:lvl9pPr>
          </a:lstStyle>
          <a:p/>
        </p:txBody>
      </p:sp>
      <p:sp>
        <p:nvSpPr>
          <p:cNvPr id="191" name="Google Shape;191;g26e3d87483f_0_818"/>
          <p:cNvSpPr txBox="1"/>
          <p:nvPr>
            <p:ph idx="2" type="body"/>
          </p:nvPr>
        </p:nvSpPr>
        <p:spPr>
          <a:xfrm>
            <a:off x="1259683" y="3086100"/>
            <a:ext cx="5898300" cy="5717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750"/>
              </a:spcBef>
              <a:spcAft>
                <a:spcPts val="0"/>
              </a:spcAft>
              <a:buClr>
                <a:schemeClr val="dk1"/>
              </a:buClr>
              <a:buSzPts val="2100"/>
              <a:buNone/>
              <a:defRPr sz="2100"/>
            </a:lvl2pPr>
            <a:lvl3pPr indent="-228600" lvl="2" marL="1371600" rtl="0" algn="l">
              <a:lnSpc>
                <a:spcPct val="90000"/>
              </a:lnSpc>
              <a:spcBef>
                <a:spcPts val="750"/>
              </a:spcBef>
              <a:spcAft>
                <a:spcPts val="0"/>
              </a:spcAft>
              <a:buClr>
                <a:schemeClr val="dk1"/>
              </a:buClr>
              <a:buSzPts val="1800"/>
              <a:buNone/>
              <a:defRPr sz="1800"/>
            </a:lvl3pPr>
            <a:lvl4pPr indent="-228600" lvl="3" marL="1828800" rtl="0" algn="l">
              <a:lnSpc>
                <a:spcPct val="90000"/>
              </a:lnSpc>
              <a:spcBef>
                <a:spcPts val="750"/>
              </a:spcBef>
              <a:spcAft>
                <a:spcPts val="0"/>
              </a:spcAft>
              <a:buClr>
                <a:schemeClr val="dk1"/>
              </a:buClr>
              <a:buSzPts val="1500"/>
              <a:buNone/>
              <a:defRPr sz="1500"/>
            </a:lvl4pPr>
            <a:lvl5pPr indent="-228600" lvl="4" marL="2286000" rtl="0" algn="l">
              <a:lnSpc>
                <a:spcPct val="90000"/>
              </a:lnSpc>
              <a:spcBef>
                <a:spcPts val="750"/>
              </a:spcBef>
              <a:spcAft>
                <a:spcPts val="0"/>
              </a:spcAft>
              <a:buClr>
                <a:schemeClr val="dk1"/>
              </a:buClr>
              <a:buSzPts val="1500"/>
              <a:buNone/>
              <a:defRPr sz="1500"/>
            </a:lvl5pPr>
            <a:lvl6pPr indent="-228600" lvl="5" marL="2743200" rtl="0" algn="l">
              <a:lnSpc>
                <a:spcPct val="90000"/>
              </a:lnSpc>
              <a:spcBef>
                <a:spcPts val="750"/>
              </a:spcBef>
              <a:spcAft>
                <a:spcPts val="0"/>
              </a:spcAft>
              <a:buClr>
                <a:schemeClr val="dk1"/>
              </a:buClr>
              <a:buSzPts val="1500"/>
              <a:buNone/>
              <a:defRPr sz="1500"/>
            </a:lvl6pPr>
            <a:lvl7pPr indent="-228600" lvl="6" marL="3200400" rtl="0" algn="l">
              <a:lnSpc>
                <a:spcPct val="90000"/>
              </a:lnSpc>
              <a:spcBef>
                <a:spcPts val="750"/>
              </a:spcBef>
              <a:spcAft>
                <a:spcPts val="0"/>
              </a:spcAft>
              <a:buClr>
                <a:schemeClr val="dk1"/>
              </a:buClr>
              <a:buSzPts val="1500"/>
              <a:buNone/>
              <a:defRPr sz="1500"/>
            </a:lvl7pPr>
            <a:lvl8pPr indent="-228600" lvl="7" marL="3657600" rtl="0" algn="l">
              <a:lnSpc>
                <a:spcPct val="90000"/>
              </a:lnSpc>
              <a:spcBef>
                <a:spcPts val="750"/>
              </a:spcBef>
              <a:spcAft>
                <a:spcPts val="0"/>
              </a:spcAft>
              <a:buClr>
                <a:schemeClr val="dk1"/>
              </a:buClr>
              <a:buSzPts val="1500"/>
              <a:buNone/>
              <a:defRPr sz="1500"/>
            </a:lvl8pPr>
            <a:lvl9pPr indent="-228600" lvl="8" marL="4114800" rtl="0" algn="l">
              <a:lnSpc>
                <a:spcPct val="90000"/>
              </a:lnSpc>
              <a:spcBef>
                <a:spcPts val="750"/>
              </a:spcBef>
              <a:spcAft>
                <a:spcPts val="0"/>
              </a:spcAft>
              <a:buClr>
                <a:schemeClr val="dk1"/>
              </a:buClr>
              <a:buSzPts val="1500"/>
              <a:buNone/>
              <a:defRPr sz="1500"/>
            </a:lvl9pPr>
          </a:lstStyle>
          <a:p/>
        </p:txBody>
      </p:sp>
      <p:sp>
        <p:nvSpPr>
          <p:cNvPr id="192" name="Google Shape;192;g26e3d87483f_0_818"/>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3" name="Google Shape;193;g26e3d87483f_0_818"/>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4" name="Google Shape;194;g26e3d87483f_0_818"/>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5" name="Shape 195"/>
        <p:cNvGrpSpPr/>
        <p:nvPr/>
      </p:nvGrpSpPr>
      <p:grpSpPr>
        <a:xfrm>
          <a:off x="0" y="0"/>
          <a:ext cx="0" cy="0"/>
          <a:chOff x="0" y="0"/>
          <a:chExt cx="0" cy="0"/>
        </a:xfrm>
      </p:grpSpPr>
      <p:sp>
        <p:nvSpPr>
          <p:cNvPr id="196" name="Google Shape;196;g26e3d87483f_0_825"/>
          <p:cNvSpPr txBox="1"/>
          <p:nvPr>
            <p:ph type="title"/>
          </p:nvPr>
        </p:nvSpPr>
        <p:spPr>
          <a:xfrm>
            <a:off x="1259683" y="685800"/>
            <a:ext cx="5898300" cy="24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4800"/>
              <a:buFont typeface="Calibri"/>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7" name="Google Shape;197;g26e3d87483f_0_825"/>
          <p:cNvSpPr/>
          <p:nvPr>
            <p:ph idx="2" type="pic"/>
          </p:nvPr>
        </p:nvSpPr>
        <p:spPr>
          <a:xfrm>
            <a:off x="7774782" y="1481141"/>
            <a:ext cx="9258300" cy="7310400"/>
          </a:xfrm>
          <a:prstGeom prst="rect">
            <a:avLst/>
          </a:prstGeom>
          <a:noFill/>
          <a:ln>
            <a:noFill/>
          </a:ln>
        </p:spPr>
      </p:sp>
      <p:sp>
        <p:nvSpPr>
          <p:cNvPr id="198" name="Google Shape;198;g26e3d87483f_0_825"/>
          <p:cNvSpPr txBox="1"/>
          <p:nvPr>
            <p:ph idx="1" type="body"/>
          </p:nvPr>
        </p:nvSpPr>
        <p:spPr>
          <a:xfrm>
            <a:off x="1259683" y="3086100"/>
            <a:ext cx="5898300" cy="5717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750"/>
              </a:spcBef>
              <a:spcAft>
                <a:spcPts val="0"/>
              </a:spcAft>
              <a:buClr>
                <a:schemeClr val="dk1"/>
              </a:buClr>
              <a:buSzPts val="2100"/>
              <a:buNone/>
              <a:defRPr sz="2100"/>
            </a:lvl2pPr>
            <a:lvl3pPr indent="-228600" lvl="2" marL="1371600" rtl="0" algn="l">
              <a:lnSpc>
                <a:spcPct val="90000"/>
              </a:lnSpc>
              <a:spcBef>
                <a:spcPts val="750"/>
              </a:spcBef>
              <a:spcAft>
                <a:spcPts val="0"/>
              </a:spcAft>
              <a:buClr>
                <a:schemeClr val="dk1"/>
              </a:buClr>
              <a:buSzPts val="1800"/>
              <a:buNone/>
              <a:defRPr sz="1800"/>
            </a:lvl3pPr>
            <a:lvl4pPr indent="-228600" lvl="3" marL="1828800" rtl="0" algn="l">
              <a:lnSpc>
                <a:spcPct val="90000"/>
              </a:lnSpc>
              <a:spcBef>
                <a:spcPts val="750"/>
              </a:spcBef>
              <a:spcAft>
                <a:spcPts val="0"/>
              </a:spcAft>
              <a:buClr>
                <a:schemeClr val="dk1"/>
              </a:buClr>
              <a:buSzPts val="1500"/>
              <a:buNone/>
              <a:defRPr sz="1500"/>
            </a:lvl4pPr>
            <a:lvl5pPr indent="-228600" lvl="4" marL="2286000" rtl="0" algn="l">
              <a:lnSpc>
                <a:spcPct val="90000"/>
              </a:lnSpc>
              <a:spcBef>
                <a:spcPts val="750"/>
              </a:spcBef>
              <a:spcAft>
                <a:spcPts val="0"/>
              </a:spcAft>
              <a:buClr>
                <a:schemeClr val="dk1"/>
              </a:buClr>
              <a:buSzPts val="1500"/>
              <a:buNone/>
              <a:defRPr sz="1500"/>
            </a:lvl5pPr>
            <a:lvl6pPr indent="-228600" lvl="5" marL="2743200" rtl="0" algn="l">
              <a:lnSpc>
                <a:spcPct val="90000"/>
              </a:lnSpc>
              <a:spcBef>
                <a:spcPts val="750"/>
              </a:spcBef>
              <a:spcAft>
                <a:spcPts val="0"/>
              </a:spcAft>
              <a:buClr>
                <a:schemeClr val="dk1"/>
              </a:buClr>
              <a:buSzPts val="1500"/>
              <a:buNone/>
              <a:defRPr sz="1500"/>
            </a:lvl6pPr>
            <a:lvl7pPr indent="-228600" lvl="6" marL="3200400" rtl="0" algn="l">
              <a:lnSpc>
                <a:spcPct val="90000"/>
              </a:lnSpc>
              <a:spcBef>
                <a:spcPts val="750"/>
              </a:spcBef>
              <a:spcAft>
                <a:spcPts val="0"/>
              </a:spcAft>
              <a:buClr>
                <a:schemeClr val="dk1"/>
              </a:buClr>
              <a:buSzPts val="1500"/>
              <a:buNone/>
              <a:defRPr sz="1500"/>
            </a:lvl7pPr>
            <a:lvl8pPr indent="-228600" lvl="7" marL="3657600" rtl="0" algn="l">
              <a:lnSpc>
                <a:spcPct val="90000"/>
              </a:lnSpc>
              <a:spcBef>
                <a:spcPts val="750"/>
              </a:spcBef>
              <a:spcAft>
                <a:spcPts val="0"/>
              </a:spcAft>
              <a:buClr>
                <a:schemeClr val="dk1"/>
              </a:buClr>
              <a:buSzPts val="1500"/>
              <a:buNone/>
              <a:defRPr sz="1500"/>
            </a:lvl8pPr>
            <a:lvl9pPr indent="-228600" lvl="8" marL="4114800" rtl="0" algn="l">
              <a:lnSpc>
                <a:spcPct val="90000"/>
              </a:lnSpc>
              <a:spcBef>
                <a:spcPts val="750"/>
              </a:spcBef>
              <a:spcAft>
                <a:spcPts val="0"/>
              </a:spcAft>
              <a:buClr>
                <a:schemeClr val="dk1"/>
              </a:buClr>
              <a:buSzPts val="1500"/>
              <a:buNone/>
              <a:defRPr sz="1500"/>
            </a:lvl9pPr>
          </a:lstStyle>
          <a:p/>
        </p:txBody>
      </p:sp>
      <p:sp>
        <p:nvSpPr>
          <p:cNvPr id="199" name="Google Shape;199;g26e3d87483f_0_825"/>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0" name="Google Shape;200;g26e3d87483f_0_825"/>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1" name="Google Shape;201;g26e3d87483f_0_825"/>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2" name="Shape 202"/>
        <p:cNvGrpSpPr/>
        <p:nvPr/>
      </p:nvGrpSpPr>
      <p:grpSpPr>
        <a:xfrm>
          <a:off x="0" y="0"/>
          <a:ext cx="0" cy="0"/>
          <a:chOff x="0" y="0"/>
          <a:chExt cx="0" cy="0"/>
        </a:xfrm>
      </p:grpSpPr>
      <p:sp>
        <p:nvSpPr>
          <p:cNvPr id="203" name="Google Shape;203;g26e3d87483f_0_832"/>
          <p:cNvSpPr txBox="1"/>
          <p:nvPr>
            <p:ph type="title"/>
          </p:nvPr>
        </p:nvSpPr>
        <p:spPr>
          <a:xfrm>
            <a:off x="1257300" y="547691"/>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4" name="Google Shape;204;g26e3d87483f_0_832"/>
          <p:cNvSpPr txBox="1"/>
          <p:nvPr>
            <p:ph idx="1" type="body"/>
          </p:nvPr>
        </p:nvSpPr>
        <p:spPr>
          <a:xfrm rot="5400000">
            <a:off x="5880450" y="-1884712"/>
            <a:ext cx="6527100" cy="1577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05" name="Google Shape;205;g26e3d87483f_0_832"/>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6" name="Google Shape;206;g26e3d87483f_0_832"/>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7" name="Google Shape;207;g26e3d87483f_0_832"/>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8" name="Shape 208"/>
        <p:cNvGrpSpPr/>
        <p:nvPr/>
      </p:nvGrpSpPr>
      <p:grpSpPr>
        <a:xfrm>
          <a:off x="0" y="0"/>
          <a:ext cx="0" cy="0"/>
          <a:chOff x="0" y="0"/>
          <a:chExt cx="0" cy="0"/>
        </a:xfrm>
      </p:grpSpPr>
      <p:sp>
        <p:nvSpPr>
          <p:cNvPr id="209" name="Google Shape;209;g26e3d87483f_0_838"/>
          <p:cNvSpPr txBox="1"/>
          <p:nvPr>
            <p:ph type="title"/>
          </p:nvPr>
        </p:nvSpPr>
        <p:spPr>
          <a:xfrm rot="5400000">
            <a:off x="10700252" y="2934938"/>
            <a:ext cx="8717700" cy="3943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0" name="Google Shape;210;g26e3d87483f_0_838"/>
          <p:cNvSpPr txBox="1"/>
          <p:nvPr>
            <p:ph idx="1" type="body"/>
          </p:nvPr>
        </p:nvSpPr>
        <p:spPr>
          <a:xfrm rot="5400000">
            <a:off x="2699252" y="-894112"/>
            <a:ext cx="8717700" cy="11601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11" name="Google Shape;211;g26e3d87483f_0_838"/>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2" name="Google Shape;212;g26e3d87483f_0_838"/>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3" name="Google Shape;213;g26e3d87483f_0_838"/>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4" name="Shape 214"/>
        <p:cNvGrpSpPr/>
        <p:nvPr/>
      </p:nvGrpSpPr>
      <p:grpSpPr>
        <a:xfrm>
          <a:off x="0" y="0"/>
          <a:ext cx="0" cy="0"/>
          <a:chOff x="0" y="0"/>
          <a:chExt cx="0" cy="0"/>
        </a:xfrm>
      </p:grpSpPr>
      <p:sp>
        <p:nvSpPr>
          <p:cNvPr id="215" name="Google Shape;215;g26e3d87483f_0_844"/>
          <p:cNvSpPr txBox="1"/>
          <p:nvPr>
            <p:ph type="title"/>
          </p:nvPr>
        </p:nvSpPr>
        <p:spPr>
          <a:xfrm>
            <a:off x="1458900" y="2637300"/>
            <a:ext cx="15377400" cy="10707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Clr>
                <a:schemeClr val="dk2"/>
              </a:buClr>
              <a:buSzPts val="2600"/>
              <a:buFont typeface="Calibri"/>
              <a:buNone/>
              <a:defRPr sz="3900">
                <a:solidFill>
                  <a:schemeClr val="dk2"/>
                </a:solidFill>
              </a:defRPr>
            </a:lvl1pPr>
            <a:lvl2pPr lvl="1" rtl="0">
              <a:spcBef>
                <a:spcPts val="0"/>
              </a:spcBef>
              <a:spcAft>
                <a:spcPts val="0"/>
              </a:spcAft>
              <a:buClr>
                <a:schemeClr val="dk2"/>
              </a:buClr>
              <a:buSzPts val="2600"/>
              <a:buNone/>
              <a:defRPr sz="3900">
                <a:solidFill>
                  <a:schemeClr val="dk2"/>
                </a:solidFill>
              </a:defRPr>
            </a:lvl2pPr>
            <a:lvl3pPr lvl="2" rtl="0">
              <a:spcBef>
                <a:spcPts val="0"/>
              </a:spcBef>
              <a:spcAft>
                <a:spcPts val="0"/>
              </a:spcAft>
              <a:buClr>
                <a:schemeClr val="dk2"/>
              </a:buClr>
              <a:buSzPts val="2600"/>
              <a:buNone/>
              <a:defRPr sz="3900">
                <a:solidFill>
                  <a:schemeClr val="dk2"/>
                </a:solidFill>
              </a:defRPr>
            </a:lvl3pPr>
            <a:lvl4pPr lvl="3" rtl="0">
              <a:spcBef>
                <a:spcPts val="0"/>
              </a:spcBef>
              <a:spcAft>
                <a:spcPts val="0"/>
              </a:spcAft>
              <a:buClr>
                <a:schemeClr val="dk2"/>
              </a:buClr>
              <a:buSzPts val="2600"/>
              <a:buNone/>
              <a:defRPr sz="3900">
                <a:solidFill>
                  <a:schemeClr val="dk2"/>
                </a:solidFill>
              </a:defRPr>
            </a:lvl4pPr>
            <a:lvl5pPr lvl="4" rtl="0">
              <a:spcBef>
                <a:spcPts val="0"/>
              </a:spcBef>
              <a:spcAft>
                <a:spcPts val="0"/>
              </a:spcAft>
              <a:buClr>
                <a:schemeClr val="dk2"/>
              </a:buClr>
              <a:buSzPts val="2600"/>
              <a:buNone/>
              <a:defRPr sz="3900">
                <a:solidFill>
                  <a:schemeClr val="dk2"/>
                </a:solidFill>
              </a:defRPr>
            </a:lvl5pPr>
            <a:lvl6pPr lvl="5" rtl="0">
              <a:spcBef>
                <a:spcPts val="0"/>
              </a:spcBef>
              <a:spcAft>
                <a:spcPts val="0"/>
              </a:spcAft>
              <a:buClr>
                <a:schemeClr val="dk2"/>
              </a:buClr>
              <a:buSzPts val="2600"/>
              <a:buNone/>
              <a:defRPr sz="3900">
                <a:solidFill>
                  <a:schemeClr val="dk2"/>
                </a:solidFill>
              </a:defRPr>
            </a:lvl6pPr>
            <a:lvl7pPr lvl="6" rtl="0">
              <a:spcBef>
                <a:spcPts val="0"/>
              </a:spcBef>
              <a:spcAft>
                <a:spcPts val="0"/>
              </a:spcAft>
              <a:buClr>
                <a:schemeClr val="dk2"/>
              </a:buClr>
              <a:buSzPts val="2600"/>
              <a:buNone/>
              <a:defRPr sz="3900">
                <a:solidFill>
                  <a:schemeClr val="dk2"/>
                </a:solidFill>
              </a:defRPr>
            </a:lvl7pPr>
            <a:lvl8pPr lvl="7" rtl="0">
              <a:spcBef>
                <a:spcPts val="0"/>
              </a:spcBef>
              <a:spcAft>
                <a:spcPts val="0"/>
              </a:spcAft>
              <a:buClr>
                <a:schemeClr val="dk2"/>
              </a:buClr>
              <a:buSzPts val="2600"/>
              <a:buNone/>
              <a:defRPr sz="3900">
                <a:solidFill>
                  <a:schemeClr val="dk2"/>
                </a:solidFill>
              </a:defRPr>
            </a:lvl8pPr>
            <a:lvl9pPr lvl="8" rtl="0">
              <a:spcBef>
                <a:spcPts val="0"/>
              </a:spcBef>
              <a:spcAft>
                <a:spcPts val="0"/>
              </a:spcAft>
              <a:buClr>
                <a:schemeClr val="dk2"/>
              </a:buClr>
              <a:buSzPts val="2600"/>
              <a:buNone/>
              <a:defRPr sz="3900">
                <a:solidFill>
                  <a:schemeClr val="dk2"/>
                </a:solidFill>
              </a:defRPr>
            </a:lvl9pPr>
          </a:lstStyle>
          <a:p/>
        </p:txBody>
      </p:sp>
      <p:sp>
        <p:nvSpPr>
          <p:cNvPr id="216" name="Google Shape;216;g26e3d87483f_0_844"/>
          <p:cNvSpPr txBox="1"/>
          <p:nvPr>
            <p:ph idx="1" type="body"/>
          </p:nvPr>
        </p:nvSpPr>
        <p:spPr>
          <a:xfrm>
            <a:off x="1458900" y="4157750"/>
            <a:ext cx="15377400" cy="4522200"/>
          </a:xfrm>
          <a:prstGeom prst="rect">
            <a:avLst/>
          </a:prstGeom>
          <a:noFill/>
          <a:ln>
            <a:noFill/>
          </a:ln>
        </p:spPr>
        <p:txBody>
          <a:bodyPr anchorCtr="0" anchor="t" bIns="91425" lIns="91425" spcFirstLastPara="1" rIns="91425" wrap="square" tIns="91425">
            <a:normAutofit/>
          </a:bodyPr>
          <a:lstStyle>
            <a:lvl1pPr indent="-311150" lvl="0" marL="457200" rtl="0" algn="l">
              <a:lnSpc>
                <a:spcPct val="90000"/>
              </a:lnSpc>
              <a:spcBef>
                <a:spcPts val="0"/>
              </a:spcBef>
              <a:spcAft>
                <a:spcPts val="0"/>
              </a:spcAft>
              <a:buClr>
                <a:schemeClr val="dk1"/>
              </a:buClr>
              <a:buSzPts val="1300"/>
              <a:buChar char="●"/>
              <a:defRPr/>
            </a:lvl1pPr>
            <a:lvl2pPr indent="-298450" lvl="1" marL="914400" rtl="0" algn="l">
              <a:lnSpc>
                <a:spcPct val="90000"/>
              </a:lnSpc>
              <a:spcBef>
                <a:spcPts val="2400"/>
              </a:spcBef>
              <a:spcAft>
                <a:spcPts val="0"/>
              </a:spcAft>
              <a:buClr>
                <a:schemeClr val="dk1"/>
              </a:buClr>
              <a:buSzPts val="1100"/>
              <a:buChar char="○"/>
              <a:defRPr/>
            </a:lvl2pPr>
            <a:lvl3pPr indent="-298450" lvl="2" marL="1371600" rtl="0" algn="l">
              <a:lnSpc>
                <a:spcPct val="90000"/>
              </a:lnSpc>
              <a:spcBef>
                <a:spcPts val="2400"/>
              </a:spcBef>
              <a:spcAft>
                <a:spcPts val="0"/>
              </a:spcAft>
              <a:buClr>
                <a:schemeClr val="dk1"/>
              </a:buClr>
              <a:buSzPts val="1100"/>
              <a:buChar char="■"/>
              <a:defRPr/>
            </a:lvl3pPr>
            <a:lvl4pPr indent="-298450" lvl="3" marL="1828800" rtl="0" algn="l">
              <a:lnSpc>
                <a:spcPct val="90000"/>
              </a:lnSpc>
              <a:spcBef>
                <a:spcPts val="2400"/>
              </a:spcBef>
              <a:spcAft>
                <a:spcPts val="0"/>
              </a:spcAft>
              <a:buClr>
                <a:schemeClr val="dk1"/>
              </a:buClr>
              <a:buSzPts val="1100"/>
              <a:buChar char="●"/>
              <a:defRPr/>
            </a:lvl4pPr>
            <a:lvl5pPr indent="-298450" lvl="4" marL="2286000" rtl="0" algn="l">
              <a:lnSpc>
                <a:spcPct val="90000"/>
              </a:lnSpc>
              <a:spcBef>
                <a:spcPts val="2400"/>
              </a:spcBef>
              <a:spcAft>
                <a:spcPts val="0"/>
              </a:spcAft>
              <a:buClr>
                <a:schemeClr val="dk1"/>
              </a:buClr>
              <a:buSzPts val="1100"/>
              <a:buChar char="○"/>
              <a:defRPr/>
            </a:lvl5pPr>
            <a:lvl6pPr indent="-298450" lvl="5" marL="2743200" rtl="0" algn="l">
              <a:lnSpc>
                <a:spcPct val="90000"/>
              </a:lnSpc>
              <a:spcBef>
                <a:spcPts val="2400"/>
              </a:spcBef>
              <a:spcAft>
                <a:spcPts val="0"/>
              </a:spcAft>
              <a:buClr>
                <a:schemeClr val="dk1"/>
              </a:buClr>
              <a:buSzPts val="1100"/>
              <a:buChar char="■"/>
              <a:defRPr/>
            </a:lvl6pPr>
            <a:lvl7pPr indent="-298450" lvl="6" marL="3200400" rtl="0" algn="l">
              <a:lnSpc>
                <a:spcPct val="90000"/>
              </a:lnSpc>
              <a:spcBef>
                <a:spcPts val="2400"/>
              </a:spcBef>
              <a:spcAft>
                <a:spcPts val="0"/>
              </a:spcAft>
              <a:buClr>
                <a:schemeClr val="dk1"/>
              </a:buClr>
              <a:buSzPts val="1100"/>
              <a:buChar char="●"/>
              <a:defRPr/>
            </a:lvl7pPr>
            <a:lvl8pPr indent="-298450" lvl="7" marL="3657600" rtl="0" algn="l">
              <a:lnSpc>
                <a:spcPct val="90000"/>
              </a:lnSpc>
              <a:spcBef>
                <a:spcPts val="2400"/>
              </a:spcBef>
              <a:spcAft>
                <a:spcPts val="0"/>
              </a:spcAft>
              <a:buClr>
                <a:schemeClr val="dk1"/>
              </a:buClr>
              <a:buSzPts val="1100"/>
              <a:buChar char="○"/>
              <a:defRPr/>
            </a:lvl8pPr>
            <a:lvl9pPr indent="-298450" lvl="8" marL="4114800" rtl="0" algn="l">
              <a:lnSpc>
                <a:spcPct val="90000"/>
              </a:lnSpc>
              <a:spcBef>
                <a:spcPts val="2400"/>
              </a:spcBef>
              <a:spcAft>
                <a:spcPts val="2400"/>
              </a:spcAft>
              <a:buClr>
                <a:schemeClr val="dk1"/>
              </a:buClr>
              <a:buSzPts val="1100"/>
              <a:buChar char="■"/>
              <a:defRPr/>
            </a:lvl9pPr>
          </a:lstStyle>
          <a:p/>
        </p:txBody>
      </p:sp>
      <p:sp>
        <p:nvSpPr>
          <p:cNvPr id="217" name="Google Shape;217;g26e3d87483f_0_844"/>
          <p:cNvSpPr txBox="1"/>
          <p:nvPr>
            <p:ph idx="12" type="sldNum"/>
          </p:nvPr>
        </p:nvSpPr>
        <p:spPr>
          <a:xfrm>
            <a:off x="17072604" y="9499701"/>
            <a:ext cx="1097400" cy="787200"/>
          </a:xfrm>
          <a:prstGeom prst="rect">
            <a:avLst/>
          </a:prstGeom>
          <a:noFill/>
          <a:ln>
            <a:noFill/>
          </a:ln>
        </p:spPr>
        <p:txBody>
          <a:bodyPr anchorCtr="0" anchor="ctr" bIns="91425" lIns="91425" spcFirstLastPara="1" rIns="91425" wrap="square" tIns="91425">
            <a:noAutofit/>
          </a:bodyPr>
          <a:lstStyle>
            <a:lvl1pPr indent="0" lvl="0" marL="0" rtl="0" algn="r">
              <a:buNone/>
              <a:defRPr/>
            </a:lvl1pPr>
            <a:lvl2pPr indent="0" lvl="1" marL="0" rtl="0" algn="r">
              <a:buNone/>
              <a:defRPr/>
            </a:lvl2pPr>
            <a:lvl3pPr indent="0" lvl="2" marL="0" rtl="0" algn="r">
              <a:buNone/>
              <a:defRPr/>
            </a:lvl3pPr>
            <a:lvl4pPr indent="0" lvl="3" marL="0" rtl="0" algn="r">
              <a:buNone/>
              <a:defRPr/>
            </a:lvl4pPr>
            <a:lvl5pPr indent="0" lvl="4" marL="0" rtl="0" algn="r">
              <a:buNone/>
              <a:defRPr/>
            </a:lvl5pPr>
            <a:lvl6pPr indent="0" lvl="5" marL="0" rtl="0" algn="r">
              <a:buNone/>
              <a:defRPr/>
            </a:lvl6pPr>
            <a:lvl7pPr indent="0" lvl="6" marL="0" rtl="0" algn="r">
              <a:buNone/>
              <a:defRPr/>
            </a:lvl7pPr>
            <a:lvl8pPr indent="0" lvl="7" marL="0" rtl="0" algn="r">
              <a:buNone/>
              <a:defRPr/>
            </a:lvl8pPr>
            <a:lvl9pPr indent="0" lvl="8" marL="0" rtl="0" algn="r">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g26e3d87483f_0_854"/>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6" name="Google Shape;226;g26e3d87483f_0_854"/>
          <p:cNvSpPr txBox="1"/>
          <p:nvPr>
            <p:ph idx="1" type="body"/>
          </p:nvPr>
        </p:nvSpPr>
        <p:spPr>
          <a:xfrm>
            <a:off x="1257300" y="2738438"/>
            <a:ext cx="15773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27" name="Google Shape;227;g26e3d87483f_0_854"/>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8" name="Google Shape;228;g26e3d87483f_0_854"/>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g26e3d87483f_0_854"/>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0" name="Shape 230"/>
        <p:cNvGrpSpPr/>
        <p:nvPr/>
      </p:nvGrpSpPr>
      <p:grpSpPr>
        <a:xfrm>
          <a:off x="0" y="0"/>
          <a:ext cx="0" cy="0"/>
          <a:chOff x="0" y="0"/>
          <a:chExt cx="0" cy="0"/>
        </a:xfrm>
      </p:grpSpPr>
      <p:sp>
        <p:nvSpPr>
          <p:cNvPr id="231" name="Google Shape;231;g26e3d87483f_0_860"/>
          <p:cNvSpPr txBox="1"/>
          <p:nvPr>
            <p:ph type="ctrTitle"/>
          </p:nvPr>
        </p:nvSpPr>
        <p:spPr>
          <a:xfrm>
            <a:off x="2286000" y="1683545"/>
            <a:ext cx="13716000" cy="35814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9000"/>
              <a:buFont typeface="Calibri"/>
              <a:buNone/>
              <a:defRPr sz="9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2" name="Google Shape;232;g26e3d87483f_0_860"/>
          <p:cNvSpPr txBox="1"/>
          <p:nvPr>
            <p:ph idx="1" type="subTitle"/>
          </p:nvPr>
        </p:nvSpPr>
        <p:spPr>
          <a:xfrm>
            <a:off x="2286000" y="5403057"/>
            <a:ext cx="13716000" cy="2483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500"/>
              </a:spcBef>
              <a:spcAft>
                <a:spcPts val="0"/>
              </a:spcAft>
              <a:buClr>
                <a:schemeClr val="dk1"/>
              </a:buClr>
              <a:buSzPts val="3600"/>
              <a:buNone/>
              <a:defRPr sz="3600"/>
            </a:lvl1pPr>
            <a:lvl2pPr lvl="1" rtl="0" algn="ctr">
              <a:lnSpc>
                <a:spcPct val="90000"/>
              </a:lnSpc>
              <a:spcBef>
                <a:spcPts val="750"/>
              </a:spcBef>
              <a:spcAft>
                <a:spcPts val="0"/>
              </a:spcAft>
              <a:buClr>
                <a:schemeClr val="dk1"/>
              </a:buClr>
              <a:buSzPts val="3000"/>
              <a:buNone/>
              <a:defRPr sz="3000"/>
            </a:lvl2pPr>
            <a:lvl3pPr lvl="2" rtl="0" algn="ctr">
              <a:lnSpc>
                <a:spcPct val="90000"/>
              </a:lnSpc>
              <a:spcBef>
                <a:spcPts val="750"/>
              </a:spcBef>
              <a:spcAft>
                <a:spcPts val="0"/>
              </a:spcAft>
              <a:buClr>
                <a:schemeClr val="dk1"/>
              </a:buClr>
              <a:buSzPts val="2700"/>
              <a:buNone/>
              <a:defRPr sz="2700"/>
            </a:lvl3pPr>
            <a:lvl4pPr lvl="3" rtl="0" algn="ctr">
              <a:lnSpc>
                <a:spcPct val="90000"/>
              </a:lnSpc>
              <a:spcBef>
                <a:spcPts val="750"/>
              </a:spcBef>
              <a:spcAft>
                <a:spcPts val="0"/>
              </a:spcAft>
              <a:buClr>
                <a:schemeClr val="dk1"/>
              </a:buClr>
              <a:buSzPts val="2400"/>
              <a:buNone/>
              <a:defRPr sz="2400"/>
            </a:lvl4pPr>
            <a:lvl5pPr lvl="4" rtl="0" algn="ctr">
              <a:lnSpc>
                <a:spcPct val="90000"/>
              </a:lnSpc>
              <a:spcBef>
                <a:spcPts val="750"/>
              </a:spcBef>
              <a:spcAft>
                <a:spcPts val="0"/>
              </a:spcAft>
              <a:buClr>
                <a:schemeClr val="dk1"/>
              </a:buClr>
              <a:buSzPts val="2400"/>
              <a:buNone/>
              <a:defRPr sz="2400"/>
            </a:lvl5pPr>
            <a:lvl6pPr lvl="5" rtl="0" algn="ctr">
              <a:lnSpc>
                <a:spcPct val="90000"/>
              </a:lnSpc>
              <a:spcBef>
                <a:spcPts val="750"/>
              </a:spcBef>
              <a:spcAft>
                <a:spcPts val="0"/>
              </a:spcAft>
              <a:buClr>
                <a:schemeClr val="dk1"/>
              </a:buClr>
              <a:buSzPts val="2400"/>
              <a:buNone/>
              <a:defRPr sz="2400"/>
            </a:lvl6pPr>
            <a:lvl7pPr lvl="6" rtl="0" algn="ctr">
              <a:lnSpc>
                <a:spcPct val="90000"/>
              </a:lnSpc>
              <a:spcBef>
                <a:spcPts val="750"/>
              </a:spcBef>
              <a:spcAft>
                <a:spcPts val="0"/>
              </a:spcAft>
              <a:buClr>
                <a:schemeClr val="dk1"/>
              </a:buClr>
              <a:buSzPts val="2400"/>
              <a:buNone/>
              <a:defRPr sz="2400"/>
            </a:lvl7pPr>
            <a:lvl8pPr lvl="7" rtl="0" algn="ctr">
              <a:lnSpc>
                <a:spcPct val="90000"/>
              </a:lnSpc>
              <a:spcBef>
                <a:spcPts val="750"/>
              </a:spcBef>
              <a:spcAft>
                <a:spcPts val="0"/>
              </a:spcAft>
              <a:buClr>
                <a:schemeClr val="dk1"/>
              </a:buClr>
              <a:buSzPts val="2400"/>
              <a:buNone/>
              <a:defRPr sz="2400"/>
            </a:lvl8pPr>
            <a:lvl9pPr lvl="8" rtl="0" algn="ctr">
              <a:lnSpc>
                <a:spcPct val="90000"/>
              </a:lnSpc>
              <a:spcBef>
                <a:spcPts val="750"/>
              </a:spcBef>
              <a:spcAft>
                <a:spcPts val="0"/>
              </a:spcAft>
              <a:buClr>
                <a:schemeClr val="dk1"/>
              </a:buClr>
              <a:buSzPts val="2400"/>
              <a:buNone/>
              <a:defRPr sz="2400"/>
            </a:lvl9pPr>
          </a:lstStyle>
          <a:p/>
        </p:txBody>
      </p:sp>
      <p:sp>
        <p:nvSpPr>
          <p:cNvPr id="233" name="Google Shape;233;g26e3d87483f_0_860"/>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4" name="Google Shape;234;g26e3d87483f_0_860"/>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5" name="Google Shape;235;g26e3d87483f_0_860"/>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6" name="Shape 236"/>
        <p:cNvGrpSpPr/>
        <p:nvPr/>
      </p:nvGrpSpPr>
      <p:grpSpPr>
        <a:xfrm>
          <a:off x="0" y="0"/>
          <a:ext cx="0" cy="0"/>
          <a:chOff x="0" y="0"/>
          <a:chExt cx="0" cy="0"/>
        </a:xfrm>
      </p:grpSpPr>
      <p:sp>
        <p:nvSpPr>
          <p:cNvPr id="237" name="Google Shape;237;g26e3d87483f_0_866"/>
          <p:cNvSpPr txBox="1"/>
          <p:nvPr>
            <p:ph type="title"/>
          </p:nvPr>
        </p:nvSpPr>
        <p:spPr>
          <a:xfrm>
            <a:off x="1247775" y="2564608"/>
            <a:ext cx="15773400" cy="4279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9000"/>
              <a:buFont typeface="Calibri"/>
              <a:buNone/>
              <a:defRPr sz="9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8" name="Google Shape;238;g26e3d87483f_0_866"/>
          <p:cNvSpPr txBox="1"/>
          <p:nvPr>
            <p:ph idx="1" type="body"/>
          </p:nvPr>
        </p:nvSpPr>
        <p:spPr>
          <a:xfrm>
            <a:off x="1247775" y="6884195"/>
            <a:ext cx="15773400" cy="225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rgbClr val="888888"/>
              </a:buClr>
              <a:buSzPts val="3600"/>
              <a:buNone/>
              <a:defRPr sz="3600">
                <a:solidFill>
                  <a:srgbClr val="888888"/>
                </a:solidFill>
              </a:defRPr>
            </a:lvl1pPr>
            <a:lvl2pPr indent="-228600" lvl="1" marL="914400" rtl="0" algn="l">
              <a:lnSpc>
                <a:spcPct val="90000"/>
              </a:lnSpc>
              <a:spcBef>
                <a:spcPts val="750"/>
              </a:spcBef>
              <a:spcAft>
                <a:spcPts val="0"/>
              </a:spcAft>
              <a:buClr>
                <a:srgbClr val="888888"/>
              </a:buClr>
              <a:buSzPts val="3000"/>
              <a:buNone/>
              <a:defRPr sz="3000">
                <a:solidFill>
                  <a:srgbClr val="888888"/>
                </a:solidFill>
              </a:defRPr>
            </a:lvl2pPr>
            <a:lvl3pPr indent="-228600" lvl="2" marL="1371600" rtl="0" algn="l">
              <a:lnSpc>
                <a:spcPct val="90000"/>
              </a:lnSpc>
              <a:spcBef>
                <a:spcPts val="750"/>
              </a:spcBef>
              <a:spcAft>
                <a:spcPts val="0"/>
              </a:spcAft>
              <a:buClr>
                <a:srgbClr val="888888"/>
              </a:buClr>
              <a:buSzPts val="2700"/>
              <a:buNone/>
              <a:defRPr sz="2700">
                <a:solidFill>
                  <a:srgbClr val="888888"/>
                </a:solidFill>
              </a:defRPr>
            </a:lvl3pPr>
            <a:lvl4pPr indent="-228600" lvl="3" marL="1828800" rtl="0" algn="l">
              <a:lnSpc>
                <a:spcPct val="90000"/>
              </a:lnSpc>
              <a:spcBef>
                <a:spcPts val="750"/>
              </a:spcBef>
              <a:spcAft>
                <a:spcPts val="0"/>
              </a:spcAft>
              <a:buClr>
                <a:srgbClr val="888888"/>
              </a:buClr>
              <a:buSzPts val="2400"/>
              <a:buNone/>
              <a:defRPr sz="2400">
                <a:solidFill>
                  <a:srgbClr val="888888"/>
                </a:solidFill>
              </a:defRPr>
            </a:lvl4pPr>
            <a:lvl5pPr indent="-228600" lvl="4" marL="2286000" rtl="0" algn="l">
              <a:lnSpc>
                <a:spcPct val="90000"/>
              </a:lnSpc>
              <a:spcBef>
                <a:spcPts val="750"/>
              </a:spcBef>
              <a:spcAft>
                <a:spcPts val="0"/>
              </a:spcAft>
              <a:buClr>
                <a:srgbClr val="888888"/>
              </a:buClr>
              <a:buSzPts val="2400"/>
              <a:buNone/>
              <a:defRPr sz="2400">
                <a:solidFill>
                  <a:srgbClr val="888888"/>
                </a:solidFill>
              </a:defRPr>
            </a:lvl5pPr>
            <a:lvl6pPr indent="-228600" lvl="5" marL="2743200" rtl="0" algn="l">
              <a:lnSpc>
                <a:spcPct val="90000"/>
              </a:lnSpc>
              <a:spcBef>
                <a:spcPts val="750"/>
              </a:spcBef>
              <a:spcAft>
                <a:spcPts val="0"/>
              </a:spcAft>
              <a:buClr>
                <a:srgbClr val="888888"/>
              </a:buClr>
              <a:buSzPts val="2400"/>
              <a:buNone/>
              <a:defRPr sz="2400">
                <a:solidFill>
                  <a:srgbClr val="888888"/>
                </a:solidFill>
              </a:defRPr>
            </a:lvl6pPr>
            <a:lvl7pPr indent="-228600" lvl="6" marL="3200400" rtl="0" algn="l">
              <a:lnSpc>
                <a:spcPct val="90000"/>
              </a:lnSpc>
              <a:spcBef>
                <a:spcPts val="750"/>
              </a:spcBef>
              <a:spcAft>
                <a:spcPts val="0"/>
              </a:spcAft>
              <a:buClr>
                <a:srgbClr val="888888"/>
              </a:buClr>
              <a:buSzPts val="2400"/>
              <a:buNone/>
              <a:defRPr sz="2400">
                <a:solidFill>
                  <a:srgbClr val="888888"/>
                </a:solidFill>
              </a:defRPr>
            </a:lvl7pPr>
            <a:lvl8pPr indent="-228600" lvl="7" marL="3657600" rtl="0" algn="l">
              <a:lnSpc>
                <a:spcPct val="90000"/>
              </a:lnSpc>
              <a:spcBef>
                <a:spcPts val="750"/>
              </a:spcBef>
              <a:spcAft>
                <a:spcPts val="0"/>
              </a:spcAft>
              <a:buClr>
                <a:srgbClr val="888888"/>
              </a:buClr>
              <a:buSzPts val="2400"/>
              <a:buNone/>
              <a:defRPr sz="2400">
                <a:solidFill>
                  <a:srgbClr val="888888"/>
                </a:solidFill>
              </a:defRPr>
            </a:lvl8pPr>
            <a:lvl9pPr indent="-228600" lvl="8" marL="4114800" rtl="0" algn="l">
              <a:lnSpc>
                <a:spcPct val="90000"/>
              </a:lnSpc>
              <a:spcBef>
                <a:spcPts val="750"/>
              </a:spcBef>
              <a:spcAft>
                <a:spcPts val="0"/>
              </a:spcAft>
              <a:buClr>
                <a:srgbClr val="888888"/>
              </a:buClr>
              <a:buSzPts val="2400"/>
              <a:buNone/>
              <a:defRPr sz="2400">
                <a:solidFill>
                  <a:srgbClr val="888888"/>
                </a:solidFill>
              </a:defRPr>
            </a:lvl9pPr>
          </a:lstStyle>
          <a:p/>
        </p:txBody>
      </p:sp>
      <p:sp>
        <p:nvSpPr>
          <p:cNvPr id="239" name="Google Shape;239;g26e3d87483f_0_866"/>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0" name="Google Shape;240;g26e3d87483f_0_866"/>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1" name="Google Shape;241;g26e3d87483f_0_866"/>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2" name="Shape 242"/>
        <p:cNvGrpSpPr/>
        <p:nvPr/>
      </p:nvGrpSpPr>
      <p:grpSpPr>
        <a:xfrm>
          <a:off x="0" y="0"/>
          <a:ext cx="0" cy="0"/>
          <a:chOff x="0" y="0"/>
          <a:chExt cx="0" cy="0"/>
        </a:xfrm>
      </p:grpSpPr>
      <p:sp>
        <p:nvSpPr>
          <p:cNvPr id="243" name="Google Shape;243;g26e3d87483f_0_872"/>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4" name="Google Shape;244;g26e3d87483f_0_872"/>
          <p:cNvSpPr txBox="1"/>
          <p:nvPr>
            <p:ph idx="1" type="body"/>
          </p:nvPr>
        </p:nvSpPr>
        <p:spPr>
          <a:xfrm>
            <a:off x="1257300" y="2738438"/>
            <a:ext cx="7772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45" name="Google Shape;245;g26e3d87483f_0_872"/>
          <p:cNvSpPr txBox="1"/>
          <p:nvPr>
            <p:ph idx="2" type="body"/>
          </p:nvPr>
        </p:nvSpPr>
        <p:spPr>
          <a:xfrm>
            <a:off x="9258300" y="2738438"/>
            <a:ext cx="7772400" cy="65271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46" name="Google Shape;246;g26e3d87483f_0_872"/>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7" name="Google Shape;247;g26e3d87483f_0_872"/>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8" name="Google Shape;248;g26e3d87483f_0_872"/>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49" name="Shape 249"/>
        <p:cNvGrpSpPr/>
        <p:nvPr/>
      </p:nvGrpSpPr>
      <p:grpSpPr>
        <a:xfrm>
          <a:off x="0" y="0"/>
          <a:ext cx="0" cy="0"/>
          <a:chOff x="0" y="0"/>
          <a:chExt cx="0" cy="0"/>
        </a:xfrm>
      </p:grpSpPr>
      <p:sp>
        <p:nvSpPr>
          <p:cNvPr id="250" name="Google Shape;250;g26e3d87483f_0_879"/>
          <p:cNvSpPr txBox="1"/>
          <p:nvPr>
            <p:ph type="title"/>
          </p:nvPr>
        </p:nvSpPr>
        <p:spPr>
          <a:xfrm>
            <a:off x="1259682" y="547688"/>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g26e3d87483f_0_879"/>
          <p:cNvSpPr txBox="1"/>
          <p:nvPr>
            <p:ph idx="1" type="body"/>
          </p:nvPr>
        </p:nvSpPr>
        <p:spPr>
          <a:xfrm>
            <a:off x="1259683" y="2521745"/>
            <a:ext cx="7736700" cy="1236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750"/>
              </a:spcBef>
              <a:spcAft>
                <a:spcPts val="0"/>
              </a:spcAft>
              <a:buClr>
                <a:schemeClr val="dk1"/>
              </a:buClr>
              <a:buSzPts val="3000"/>
              <a:buNone/>
              <a:defRPr b="1" sz="3000"/>
            </a:lvl2pPr>
            <a:lvl3pPr indent="-228600" lvl="2" marL="1371600" rtl="0" algn="l">
              <a:lnSpc>
                <a:spcPct val="90000"/>
              </a:lnSpc>
              <a:spcBef>
                <a:spcPts val="750"/>
              </a:spcBef>
              <a:spcAft>
                <a:spcPts val="0"/>
              </a:spcAft>
              <a:buClr>
                <a:schemeClr val="dk1"/>
              </a:buClr>
              <a:buSzPts val="2700"/>
              <a:buNone/>
              <a:defRPr b="1" sz="2700"/>
            </a:lvl3pPr>
            <a:lvl4pPr indent="-228600" lvl="3" marL="1828800" rtl="0" algn="l">
              <a:lnSpc>
                <a:spcPct val="90000"/>
              </a:lnSpc>
              <a:spcBef>
                <a:spcPts val="750"/>
              </a:spcBef>
              <a:spcAft>
                <a:spcPts val="0"/>
              </a:spcAft>
              <a:buClr>
                <a:schemeClr val="dk1"/>
              </a:buClr>
              <a:buSzPts val="2400"/>
              <a:buNone/>
              <a:defRPr b="1" sz="2400"/>
            </a:lvl4pPr>
            <a:lvl5pPr indent="-228600" lvl="4" marL="2286000" rtl="0" algn="l">
              <a:lnSpc>
                <a:spcPct val="90000"/>
              </a:lnSpc>
              <a:spcBef>
                <a:spcPts val="750"/>
              </a:spcBef>
              <a:spcAft>
                <a:spcPts val="0"/>
              </a:spcAft>
              <a:buClr>
                <a:schemeClr val="dk1"/>
              </a:buClr>
              <a:buSzPts val="2400"/>
              <a:buNone/>
              <a:defRPr b="1" sz="2400"/>
            </a:lvl5pPr>
            <a:lvl6pPr indent="-228600" lvl="5" marL="2743200" rtl="0" algn="l">
              <a:lnSpc>
                <a:spcPct val="90000"/>
              </a:lnSpc>
              <a:spcBef>
                <a:spcPts val="750"/>
              </a:spcBef>
              <a:spcAft>
                <a:spcPts val="0"/>
              </a:spcAft>
              <a:buClr>
                <a:schemeClr val="dk1"/>
              </a:buClr>
              <a:buSzPts val="2400"/>
              <a:buNone/>
              <a:defRPr b="1" sz="2400"/>
            </a:lvl6pPr>
            <a:lvl7pPr indent="-228600" lvl="6" marL="3200400" rtl="0" algn="l">
              <a:lnSpc>
                <a:spcPct val="90000"/>
              </a:lnSpc>
              <a:spcBef>
                <a:spcPts val="750"/>
              </a:spcBef>
              <a:spcAft>
                <a:spcPts val="0"/>
              </a:spcAft>
              <a:buClr>
                <a:schemeClr val="dk1"/>
              </a:buClr>
              <a:buSzPts val="2400"/>
              <a:buNone/>
              <a:defRPr b="1" sz="2400"/>
            </a:lvl7pPr>
            <a:lvl8pPr indent="-228600" lvl="7" marL="3657600" rtl="0" algn="l">
              <a:lnSpc>
                <a:spcPct val="90000"/>
              </a:lnSpc>
              <a:spcBef>
                <a:spcPts val="750"/>
              </a:spcBef>
              <a:spcAft>
                <a:spcPts val="0"/>
              </a:spcAft>
              <a:buClr>
                <a:schemeClr val="dk1"/>
              </a:buClr>
              <a:buSzPts val="2400"/>
              <a:buNone/>
              <a:defRPr b="1" sz="2400"/>
            </a:lvl8pPr>
            <a:lvl9pPr indent="-228600" lvl="8" marL="4114800" rtl="0" algn="l">
              <a:lnSpc>
                <a:spcPct val="90000"/>
              </a:lnSpc>
              <a:spcBef>
                <a:spcPts val="750"/>
              </a:spcBef>
              <a:spcAft>
                <a:spcPts val="0"/>
              </a:spcAft>
              <a:buClr>
                <a:schemeClr val="dk1"/>
              </a:buClr>
              <a:buSzPts val="2400"/>
              <a:buNone/>
              <a:defRPr b="1" sz="2400"/>
            </a:lvl9pPr>
          </a:lstStyle>
          <a:p/>
        </p:txBody>
      </p:sp>
      <p:sp>
        <p:nvSpPr>
          <p:cNvPr id="252" name="Google Shape;252;g26e3d87483f_0_879"/>
          <p:cNvSpPr txBox="1"/>
          <p:nvPr>
            <p:ph idx="2" type="body"/>
          </p:nvPr>
        </p:nvSpPr>
        <p:spPr>
          <a:xfrm>
            <a:off x="1259683" y="3757613"/>
            <a:ext cx="7736700" cy="5526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53" name="Google Shape;253;g26e3d87483f_0_879"/>
          <p:cNvSpPr txBox="1"/>
          <p:nvPr>
            <p:ph idx="3" type="body"/>
          </p:nvPr>
        </p:nvSpPr>
        <p:spPr>
          <a:xfrm>
            <a:off x="9258300" y="2521745"/>
            <a:ext cx="7774800" cy="12360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750"/>
              </a:spcBef>
              <a:spcAft>
                <a:spcPts val="0"/>
              </a:spcAft>
              <a:buClr>
                <a:schemeClr val="dk1"/>
              </a:buClr>
              <a:buSzPts val="3000"/>
              <a:buNone/>
              <a:defRPr b="1" sz="3000"/>
            </a:lvl2pPr>
            <a:lvl3pPr indent="-228600" lvl="2" marL="1371600" rtl="0" algn="l">
              <a:lnSpc>
                <a:spcPct val="90000"/>
              </a:lnSpc>
              <a:spcBef>
                <a:spcPts val="750"/>
              </a:spcBef>
              <a:spcAft>
                <a:spcPts val="0"/>
              </a:spcAft>
              <a:buClr>
                <a:schemeClr val="dk1"/>
              </a:buClr>
              <a:buSzPts val="2700"/>
              <a:buNone/>
              <a:defRPr b="1" sz="2700"/>
            </a:lvl3pPr>
            <a:lvl4pPr indent="-228600" lvl="3" marL="1828800" rtl="0" algn="l">
              <a:lnSpc>
                <a:spcPct val="90000"/>
              </a:lnSpc>
              <a:spcBef>
                <a:spcPts val="750"/>
              </a:spcBef>
              <a:spcAft>
                <a:spcPts val="0"/>
              </a:spcAft>
              <a:buClr>
                <a:schemeClr val="dk1"/>
              </a:buClr>
              <a:buSzPts val="2400"/>
              <a:buNone/>
              <a:defRPr b="1" sz="2400"/>
            </a:lvl4pPr>
            <a:lvl5pPr indent="-228600" lvl="4" marL="2286000" rtl="0" algn="l">
              <a:lnSpc>
                <a:spcPct val="90000"/>
              </a:lnSpc>
              <a:spcBef>
                <a:spcPts val="750"/>
              </a:spcBef>
              <a:spcAft>
                <a:spcPts val="0"/>
              </a:spcAft>
              <a:buClr>
                <a:schemeClr val="dk1"/>
              </a:buClr>
              <a:buSzPts val="2400"/>
              <a:buNone/>
              <a:defRPr b="1" sz="2400"/>
            </a:lvl5pPr>
            <a:lvl6pPr indent="-228600" lvl="5" marL="2743200" rtl="0" algn="l">
              <a:lnSpc>
                <a:spcPct val="90000"/>
              </a:lnSpc>
              <a:spcBef>
                <a:spcPts val="750"/>
              </a:spcBef>
              <a:spcAft>
                <a:spcPts val="0"/>
              </a:spcAft>
              <a:buClr>
                <a:schemeClr val="dk1"/>
              </a:buClr>
              <a:buSzPts val="2400"/>
              <a:buNone/>
              <a:defRPr b="1" sz="2400"/>
            </a:lvl6pPr>
            <a:lvl7pPr indent="-228600" lvl="6" marL="3200400" rtl="0" algn="l">
              <a:lnSpc>
                <a:spcPct val="90000"/>
              </a:lnSpc>
              <a:spcBef>
                <a:spcPts val="750"/>
              </a:spcBef>
              <a:spcAft>
                <a:spcPts val="0"/>
              </a:spcAft>
              <a:buClr>
                <a:schemeClr val="dk1"/>
              </a:buClr>
              <a:buSzPts val="2400"/>
              <a:buNone/>
              <a:defRPr b="1" sz="2400"/>
            </a:lvl7pPr>
            <a:lvl8pPr indent="-228600" lvl="7" marL="3657600" rtl="0" algn="l">
              <a:lnSpc>
                <a:spcPct val="90000"/>
              </a:lnSpc>
              <a:spcBef>
                <a:spcPts val="750"/>
              </a:spcBef>
              <a:spcAft>
                <a:spcPts val="0"/>
              </a:spcAft>
              <a:buClr>
                <a:schemeClr val="dk1"/>
              </a:buClr>
              <a:buSzPts val="2400"/>
              <a:buNone/>
              <a:defRPr b="1" sz="2400"/>
            </a:lvl8pPr>
            <a:lvl9pPr indent="-228600" lvl="8" marL="4114800" rtl="0" algn="l">
              <a:lnSpc>
                <a:spcPct val="90000"/>
              </a:lnSpc>
              <a:spcBef>
                <a:spcPts val="750"/>
              </a:spcBef>
              <a:spcAft>
                <a:spcPts val="0"/>
              </a:spcAft>
              <a:buClr>
                <a:schemeClr val="dk1"/>
              </a:buClr>
              <a:buSzPts val="2400"/>
              <a:buNone/>
              <a:defRPr b="1" sz="2400"/>
            </a:lvl9pPr>
          </a:lstStyle>
          <a:p/>
        </p:txBody>
      </p:sp>
      <p:sp>
        <p:nvSpPr>
          <p:cNvPr id="254" name="Google Shape;254;g26e3d87483f_0_879"/>
          <p:cNvSpPr txBox="1"/>
          <p:nvPr>
            <p:ph idx="4" type="body"/>
          </p:nvPr>
        </p:nvSpPr>
        <p:spPr>
          <a:xfrm>
            <a:off x="9258300" y="3757613"/>
            <a:ext cx="7774800" cy="55269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55" name="Google Shape;255;g26e3d87483f_0_879"/>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6" name="Google Shape;256;g26e3d87483f_0_879"/>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7" name="Google Shape;257;g26e3d87483f_0_879"/>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8" name="Shape 258"/>
        <p:cNvGrpSpPr/>
        <p:nvPr/>
      </p:nvGrpSpPr>
      <p:grpSpPr>
        <a:xfrm>
          <a:off x="0" y="0"/>
          <a:ext cx="0" cy="0"/>
          <a:chOff x="0" y="0"/>
          <a:chExt cx="0" cy="0"/>
        </a:xfrm>
      </p:grpSpPr>
      <p:sp>
        <p:nvSpPr>
          <p:cNvPr id="259" name="Google Shape;259;g26e3d87483f_0_888"/>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0" name="Google Shape;260;g26e3d87483f_0_888"/>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1" name="Google Shape;261;g26e3d87483f_0_888"/>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2" name="Google Shape;262;g26e3d87483f_0_888"/>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g26e3d87483f_0_893"/>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5" name="Google Shape;265;g26e3d87483f_0_893"/>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6" name="Google Shape;266;g26e3d87483f_0_893"/>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67" name="Shape 267"/>
        <p:cNvGrpSpPr/>
        <p:nvPr/>
      </p:nvGrpSpPr>
      <p:grpSpPr>
        <a:xfrm>
          <a:off x="0" y="0"/>
          <a:ext cx="0" cy="0"/>
          <a:chOff x="0" y="0"/>
          <a:chExt cx="0" cy="0"/>
        </a:xfrm>
      </p:grpSpPr>
      <p:sp>
        <p:nvSpPr>
          <p:cNvPr id="268" name="Google Shape;268;g26e3d87483f_0_897"/>
          <p:cNvSpPr txBox="1"/>
          <p:nvPr>
            <p:ph type="title"/>
          </p:nvPr>
        </p:nvSpPr>
        <p:spPr>
          <a:xfrm>
            <a:off x="1259683" y="685800"/>
            <a:ext cx="5898300" cy="24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4800"/>
              <a:buFont typeface="Calibri"/>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9" name="Google Shape;269;g26e3d87483f_0_897"/>
          <p:cNvSpPr txBox="1"/>
          <p:nvPr>
            <p:ph idx="1" type="body"/>
          </p:nvPr>
        </p:nvSpPr>
        <p:spPr>
          <a:xfrm>
            <a:off x="7774782" y="1481138"/>
            <a:ext cx="9258300" cy="7310400"/>
          </a:xfrm>
          <a:prstGeom prst="rect">
            <a:avLst/>
          </a:prstGeom>
          <a:noFill/>
          <a:ln>
            <a:noFill/>
          </a:ln>
        </p:spPr>
        <p:txBody>
          <a:bodyPr anchorCtr="0" anchor="t" bIns="45700" lIns="91425" spcFirstLastPara="1" rIns="91425" wrap="square" tIns="45700">
            <a:normAutofit/>
          </a:bodyPr>
          <a:lstStyle>
            <a:lvl1pPr indent="-533400" lvl="0" marL="457200" rtl="0" algn="l">
              <a:lnSpc>
                <a:spcPct val="90000"/>
              </a:lnSpc>
              <a:spcBef>
                <a:spcPts val="1500"/>
              </a:spcBef>
              <a:spcAft>
                <a:spcPts val="0"/>
              </a:spcAft>
              <a:buClr>
                <a:schemeClr val="dk1"/>
              </a:buClr>
              <a:buSzPts val="4800"/>
              <a:buChar char="•"/>
              <a:defRPr sz="4800"/>
            </a:lvl1pPr>
            <a:lvl2pPr indent="-495300" lvl="1" marL="914400" rtl="0" algn="l">
              <a:lnSpc>
                <a:spcPct val="90000"/>
              </a:lnSpc>
              <a:spcBef>
                <a:spcPts val="750"/>
              </a:spcBef>
              <a:spcAft>
                <a:spcPts val="0"/>
              </a:spcAft>
              <a:buClr>
                <a:schemeClr val="dk1"/>
              </a:buClr>
              <a:buSzPts val="4200"/>
              <a:buChar char="•"/>
              <a:defRPr sz="4200"/>
            </a:lvl2pPr>
            <a:lvl3pPr indent="-457200" lvl="2" marL="1371600" rtl="0" algn="l">
              <a:lnSpc>
                <a:spcPct val="90000"/>
              </a:lnSpc>
              <a:spcBef>
                <a:spcPts val="750"/>
              </a:spcBef>
              <a:spcAft>
                <a:spcPts val="0"/>
              </a:spcAft>
              <a:buClr>
                <a:schemeClr val="dk1"/>
              </a:buClr>
              <a:buSzPts val="3600"/>
              <a:buChar char="•"/>
              <a:defRPr sz="3600"/>
            </a:lvl3pPr>
            <a:lvl4pPr indent="-419100" lvl="3" marL="1828800" rtl="0" algn="l">
              <a:lnSpc>
                <a:spcPct val="90000"/>
              </a:lnSpc>
              <a:spcBef>
                <a:spcPts val="750"/>
              </a:spcBef>
              <a:spcAft>
                <a:spcPts val="0"/>
              </a:spcAft>
              <a:buClr>
                <a:schemeClr val="dk1"/>
              </a:buClr>
              <a:buSzPts val="3000"/>
              <a:buChar char="•"/>
              <a:defRPr sz="3000"/>
            </a:lvl4pPr>
            <a:lvl5pPr indent="-419100" lvl="4" marL="2286000" rtl="0" algn="l">
              <a:lnSpc>
                <a:spcPct val="90000"/>
              </a:lnSpc>
              <a:spcBef>
                <a:spcPts val="750"/>
              </a:spcBef>
              <a:spcAft>
                <a:spcPts val="0"/>
              </a:spcAft>
              <a:buClr>
                <a:schemeClr val="dk1"/>
              </a:buClr>
              <a:buSzPts val="3000"/>
              <a:buChar char="•"/>
              <a:defRPr sz="3000"/>
            </a:lvl5pPr>
            <a:lvl6pPr indent="-419100" lvl="5" marL="2743200" rtl="0" algn="l">
              <a:lnSpc>
                <a:spcPct val="90000"/>
              </a:lnSpc>
              <a:spcBef>
                <a:spcPts val="750"/>
              </a:spcBef>
              <a:spcAft>
                <a:spcPts val="0"/>
              </a:spcAft>
              <a:buClr>
                <a:schemeClr val="dk1"/>
              </a:buClr>
              <a:buSzPts val="3000"/>
              <a:buChar char="•"/>
              <a:defRPr sz="3000"/>
            </a:lvl6pPr>
            <a:lvl7pPr indent="-419100" lvl="6" marL="3200400" rtl="0" algn="l">
              <a:lnSpc>
                <a:spcPct val="90000"/>
              </a:lnSpc>
              <a:spcBef>
                <a:spcPts val="750"/>
              </a:spcBef>
              <a:spcAft>
                <a:spcPts val="0"/>
              </a:spcAft>
              <a:buClr>
                <a:schemeClr val="dk1"/>
              </a:buClr>
              <a:buSzPts val="3000"/>
              <a:buChar char="•"/>
              <a:defRPr sz="3000"/>
            </a:lvl7pPr>
            <a:lvl8pPr indent="-419100" lvl="7" marL="3657600" rtl="0" algn="l">
              <a:lnSpc>
                <a:spcPct val="90000"/>
              </a:lnSpc>
              <a:spcBef>
                <a:spcPts val="750"/>
              </a:spcBef>
              <a:spcAft>
                <a:spcPts val="0"/>
              </a:spcAft>
              <a:buClr>
                <a:schemeClr val="dk1"/>
              </a:buClr>
              <a:buSzPts val="3000"/>
              <a:buChar char="•"/>
              <a:defRPr sz="3000"/>
            </a:lvl8pPr>
            <a:lvl9pPr indent="-419100" lvl="8" marL="4114800" rtl="0" algn="l">
              <a:lnSpc>
                <a:spcPct val="90000"/>
              </a:lnSpc>
              <a:spcBef>
                <a:spcPts val="750"/>
              </a:spcBef>
              <a:spcAft>
                <a:spcPts val="0"/>
              </a:spcAft>
              <a:buClr>
                <a:schemeClr val="dk1"/>
              </a:buClr>
              <a:buSzPts val="3000"/>
              <a:buChar char="•"/>
              <a:defRPr sz="3000"/>
            </a:lvl9pPr>
          </a:lstStyle>
          <a:p/>
        </p:txBody>
      </p:sp>
      <p:sp>
        <p:nvSpPr>
          <p:cNvPr id="270" name="Google Shape;270;g26e3d87483f_0_897"/>
          <p:cNvSpPr txBox="1"/>
          <p:nvPr>
            <p:ph idx="2" type="body"/>
          </p:nvPr>
        </p:nvSpPr>
        <p:spPr>
          <a:xfrm>
            <a:off x="1259683" y="3086100"/>
            <a:ext cx="5898300" cy="5717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750"/>
              </a:spcBef>
              <a:spcAft>
                <a:spcPts val="0"/>
              </a:spcAft>
              <a:buClr>
                <a:schemeClr val="dk1"/>
              </a:buClr>
              <a:buSzPts val="2100"/>
              <a:buNone/>
              <a:defRPr sz="2100"/>
            </a:lvl2pPr>
            <a:lvl3pPr indent="-228600" lvl="2" marL="1371600" rtl="0" algn="l">
              <a:lnSpc>
                <a:spcPct val="90000"/>
              </a:lnSpc>
              <a:spcBef>
                <a:spcPts val="750"/>
              </a:spcBef>
              <a:spcAft>
                <a:spcPts val="0"/>
              </a:spcAft>
              <a:buClr>
                <a:schemeClr val="dk1"/>
              </a:buClr>
              <a:buSzPts val="1800"/>
              <a:buNone/>
              <a:defRPr sz="1800"/>
            </a:lvl3pPr>
            <a:lvl4pPr indent="-228600" lvl="3" marL="1828800" rtl="0" algn="l">
              <a:lnSpc>
                <a:spcPct val="90000"/>
              </a:lnSpc>
              <a:spcBef>
                <a:spcPts val="750"/>
              </a:spcBef>
              <a:spcAft>
                <a:spcPts val="0"/>
              </a:spcAft>
              <a:buClr>
                <a:schemeClr val="dk1"/>
              </a:buClr>
              <a:buSzPts val="1500"/>
              <a:buNone/>
              <a:defRPr sz="1500"/>
            </a:lvl4pPr>
            <a:lvl5pPr indent="-228600" lvl="4" marL="2286000" rtl="0" algn="l">
              <a:lnSpc>
                <a:spcPct val="90000"/>
              </a:lnSpc>
              <a:spcBef>
                <a:spcPts val="750"/>
              </a:spcBef>
              <a:spcAft>
                <a:spcPts val="0"/>
              </a:spcAft>
              <a:buClr>
                <a:schemeClr val="dk1"/>
              </a:buClr>
              <a:buSzPts val="1500"/>
              <a:buNone/>
              <a:defRPr sz="1500"/>
            </a:lvl5pPr>
            <a:lvl6pPr indent="-228600" lvl="5" marL="2743200" rtl="0" algn="l">
              <a:lnSpc>
                <a:spcPct val="90000"/>
              </a:lnSpc>
              <a:spcBef>
                <a:spcPts val="750"/>
              </a:spcBef>
              <a:spcAft>
                <a:spcPts val="0"/>
              </a:spcAft>
              <a:buClr>
                <a:schemeClr val="dk1"/>
              </a:buClr>
              <a:buSzPts val="1500"/>
              <a:buNone/>
              <a:defRPr sz="1500"/>
            </a:lvl6pPr>
            <a:lvl7pPr indent="-228600" lvl="6" marL="3200400" rtl="0" algn="l">
              <a:lnSpc>
                <a:spcPct val="90000"/>
              </a:lnSpc>
              <a:spcBef>
                <a:spcPts val="750"/>
              </a:spcBef>
              <a:spcAft>
                <a:spcPts val="0"/>
              </a:spcAft>
              <a:buClr>
                <a:schemeClr val="dk1"/>
              </a:buClr>
              <a:buSzPts val="1500"/>
              <a:buNone/>
              <a:defRPr sz="1500"/>
            </a:lvl7pPr>
            <a:lvl8pPr indent="-228600" lvl="7" marL="3657600" rtl="0" algn="l">
              <a:lnSpc>
                <a:spcPct val="90000"/>
              </a:lnSpc>
              <a:spcBef>
                <a:spcPts val="750"/>
              </a:spcBef>
              <a:spcAft>
                <a:spcPts val="0"/>
              </a:spcAft>
              <a:buClr>
                <a:schemeClr val="dk1"/>
              </a:buClr>
              <a:buSzPts val="1500"/>
              <a:buNone/>
              <a:defRPr sz="1500"/>
            </a:lvl8pPr>
            <a:lvl9pPr indent="-228600" lvl="8" marL="4114800" rtl="0" algn="l">
              <a:lnSpc>
                <a:spcPct val="90000"/>
              </a:lnSpc>
              <a:spcBef>
                <a:spcPts val="750"/>
              </a:spcBef>
              <a:spcAft>
                <a:spcPts val="0"/>
              </a:spcAft>
              <a:buClr>
                <a:schemeClr val="dk1"/>
              </a:buClr>
              <a:buSzPts val="1500"/>
              <a:buNone/>
              <a:defRPr sz="1500"/>
            </a:lvl9pPr>
          </a:lstStyle>
          <a:p/>
        </p:txBody>
      </p:sp>
      <p:sp>
        <p:nvSpPr>
          <p:cNvPr id="271" name="Google Shape;271;g26e3d87483f_0_897"/>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2" name="Google Shape;272;g26e3d87483f_0_897"/>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3" name="Google Shape;273;g26e3d87483f_0_897"/>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4" name="Shape 274"/>
        <p:cNvGrpSpPr/>
        <p:nvPr/>
      </p:nvGrpSpPr>
      <p:grpSpPr>
        <a:xfrm>
          <a:off x="0" y="0"/>
          <a:ext cx="0" cy="0"/>
          <a:chOff x="0" y="0"/>
          <a:chExt cx="0" cy="0"/>
        </a:xfrm>
      </p:grpSpPr>
      <p:sp>
        <p:nvSpPr>
          <p:cNvPr id="275" name="Google Shape;275;g26e3d87483f_0_904"/>
          <p:cNvSpPr txBox="1"/>
          <p:nvPr>
            <p:ph type="title"/>
          </p:nvPr>
        </p:nvSpPr>
        <p:spPr>
          <a:xfrm>
            <a:off x="1259683" y="685800"/>
            <a:ext cx="5898300" cy="24003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4800"/>
              <a:buFont typeface="Calibri"/>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g26e3d87483f_0_904"/>
          <p:cNvSpPr/>
          <p:nvPr>
            <p:ph idx="2" type="pic"/>
          </p:nvPr>
        </p:nvSpPr>
        <p:spPr>
          <a:xfrm>
            <a:off x="7774782" y="1481138"/>
            <a:ext cx="9258300" cy="7310400"/>
          </a:xfrm>
          <a:prstGeom prst="rect">
            <a:avLst/>
          </a:prstGeom>
          <a:noFill/>
          <a:ln>
            <a:noFill/>
          </a:ln>
        </p:spPr>
      </p:sp>
      <p:sp>
        <p:nvSpPr>
          <p:cNvPr id="277" name="Google Shape;277;g26e3d87483f_0_904"/>
          <p:cNvSpPr txBox="1"/>
          <p:nvPr>
            <p:ph idx="1" type="body"/>
          </p:nvPr>
        </p:nvSpPr>
        <p:spPr>
          <a:xfrm>
            <a:off x="1259683" y="3086100"/>
            <a:ext cx="5898300" cy="5717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750"/>
              </a:spcBef>
              <a:spcAft>
                <a:spcPts val="0"/>
              </a:spcAft>
              <a:buClr>
                <a:schemeClr val="dk1"/>
              </a:buClr>
              <a:buSzPts val="2100"/>
              <a:buNone/>
              <a:defRPr sz="2100"/>
            </a:lvl2pPr>
            <a:lvl3pPr indent="-228600" lvl="2" marL="1371600" rtl="0" algn="l">
              <a:lnSpc>
                <a:spcPct val="90000"/>
              </a:lnSpc>
              <a:spcBef>
                <a:spcPts val="750"/>
              </a:spcBef>
              <a:spcAft>
                <a:spcPts val="0"/>
              </a:spcAft>
              <a:buClr>
                <a:schemeClr val="dk1"/>
              </a:buClr>
              <a:buSzPts val="1800"/>
              <a:buNone/>
              <a:defRPr sz="1800"/>
            </a:lvl3pPr>
            <a:lvl4pPr indent="-228600" lvl="3" marL="1828800" rtl="0" algn="l">
              <a:lnSpc>
                <a:spcPct val="90000"/>
              </a:lnSpc>
              <a:spcBef>
                <a:spcPts val="750"/>
              </a:spcBef>
              <a:spcAft>
                <a:spcPts val="0"/>
              </a:spcAft>
              <a:buClr>
                <a:schemeClr val="dk1"/>
              </a:buClr>
              <a:buSzPts val="1500"/>
              <a:buNone/>
              <a:defRPr sz="1500"/>
            </a:lvl4pPr>
            <a:lvl5pPr indent="-228600" lvl="4" marL="2286000" rtl="0" algn="l">
              <a:lnSpc>
                <a:spcPct val="90000"/>
              </a:lnSpc>
              <a:spcBef>
                <a:spcPts val="750"/>
              </a:spcBef>
              <a:spcAft>
                <a:spcPts val="0"/>
              </a:spcAft>
              <a:buClr>
                <a:schemeClr val="dk1"/>
              </a:buClr>
              <a:buSzPts val="1500"/>
              <a:buNone/>
              <a:defRPr sz="1500"/>
            </a:lvl5pPr>
            <a:lvl6pPr indent="-228600" lvl="5" marL="2743200" rtl="0" algn="l">
              <a:lnSpc>
                <a:spcPct val="90000"/>
              </a:lnSpc>
              <a:spcBef>
                <a:spcPts val="750"/>
              </a:spcBef>
              <a:spcAft>
                <a:spcPts val="0"/>
              </a:spcAft>
              <a:buClr>
                <a:schemeClr val="dk1"/>
              </a:buClr>
              <a:buSzPts val="1500"/>
              <a:buNone/>
              <a:defRPr sz="1500"/>
            </a:lvl6pPr>
            <a:lvl7pPr indent="-228600" lvl="6" marL="3200400" rtl="0" algn="l">
              <a:lnSpc>
                <a:spcPct val="90000"/>
              </a:lnSpc>
              <a:spcBef>
                <a:spcPts val="750"/>
              </a:spcBef>
              <a:spcAft>
                <a:spcPts val="0"/>
              </a:spcAft>
              <a:buClr>
                <a:schemeClr val="dk1"/>
              </a:buClr>
              <a:buSzPts val="1500"/>
              <a:buNone/>
              <a:defRPr sz="1500"/>
            </a:lvl7pPr>
            <a:lvl8pPr indent="-228600" lvl="7" marL="3657600" rtl="0" algn="l">
              <a:lnSpc>
                <a:spcPct val="90000"/>
              </a:lnSpc>
              <a:spcBef>
                <a:spcPts val="750"/>
              </a:spcBef>
              <a:spcAft>
                <a:spcPts val="0"/>
              </a:spcAft>
              <a:buClr>
                <a:schemeClr val="dk1"/>
              </a:buClr>
              <a:buSzPts val="1500"/>
              <a:buNone/>
              <a:defRPr sz="1500"/>
            </a:lvl8pPr>
            <a:lvl9pPr indent="-228600" lvl="8" marL="4114800" rtl="0" algn="l">
              <a:lnSpc>
                <a:spcPct val="90000"/>
              </a:lnSpc>
              <a:spcBef>
                <a:spcPts val="750"/>
              </a:spcBef>
              <a:spcAft>
                <a:spcPts val="0"/>
              </a:spcAft>
              <a:buClr>
                <a:schemeClr val="dk1"/>
              </a:buClr>
              <a:buSzPts val="1500"/>
              <a:buNone/>
              <a:defRPr sz="1500"/>
            </a:lvl9pPr>
          </a:lstStyle>
          <a:p/>
        </p:txBody>
      </p:sp>
      <p:sp>
        <p:nvSpPr>
          <p:cNvPr id="278" name="Google Shape;278;g26e3d87483f_0_904"/>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79" name="Google Shape;279;g26e3d87483f_0_904"/>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0" name="Google Shape;280;g26e3d87483f_0_904"/>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81" name="Shape 281"/>
        <p:cNvGrpSpPr/>
        <p:nvPr/>
      </p:nvGrpSpPr>
      <p:grpSpPr>
        <a:xfrm>
          <a:off x="0" y="0"/>
          <a:ext cx="0" cy="0"/>
          <a:chOff x="0" y="0"/>
          <a:chExt cx="0" cy="0"/>
        </a:xfrm>
      </p:grpSpPr>
      <p:sp>
        <p:nvSpPr>
          <p:cNvPr id="282" name="Google Shape;282;g26e3d87483f_0_911"/>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g26e3d87483f_0_911"/>
          <p:cNvSpPr txBox="1"/>
          <p:nvPr>
            <p:ph idx="1" type="body"/>
          </p:nvPr>
        </p:nvSpPr>
        <p:spPr>
          <a:xfrm rot="5400000">
            <a:off x="5880450" y="-1884712"/>
            <a:ext cx="6527100" cy="1577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84" name="Google Shape;284;g26e3d87483f_0_911"/>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5" name="Google Shape;285;g26e3d87483f_0_911"/>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6" name="Google Shape;286;g26e3d87483f_0_911"/>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87" name="Shape 287"/>
        <p:cNvGrpSpPr/>
        <p:nvPr/>
      </p:nvGrpSpPr>
      <p:grpSpPr>
        <a:xfrm>
          <a:off x="0" y="0"/>
          <a:ext cx="0" cy="0"/>
          <a:chOff x="0" y="0"/>
          <a:chExt cx="0" cy="0"/>
        </a:xfrm>
      </p:grpSpPr>
      <p:sp>
        <p:nvSpPr>
          <p:cNvPr id="288" name="Google Shape;288;g26e3d87483f_0_917"/>
          <p:cNvSpPr txBox="1"/>
          <p:nvPr>
            <p:ph type="title"/>
          </p:nvPr>
        </p:nvSpPr>
        <p:spPr>
          <a:xfrm rot="5400000">
            <a:off x="10700250" y="2934938"/>
            <a:ext cx="8717700" cy="3943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9" name="Google Shape;289;g26e3d87483f_0_917"/>
          <p:cNvSpPr txBox="1"/>
          <p:nvPr>
            <p:ph idx="1" type="body"/>
          </p:nvPr>
        </p:nvSpPr>
        <p:spPr>
          <a:xfrm rot="5400000">
            <a:off x="2699250" y="-894112"/>
            <a:ext cx="8717700" cy="11601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500"/>
              </a:spcBef>
              <a:spcAft>
                <a:spcPts val="0"/>
              </a:spcAft>
              <a:buClr>
                <a:schemeClr val="dk1"/>
              </a:buClr>
              <a:buSzPts val="1800"/>
              <a:buChar char="•"/>
              <a:defRPr/>
            </a:lvl1pPr>
            <a:lvl2pPr indent="-342900" lvl="1" marL="914400" rtl="0" algn="l">
              <a:lnSpc>
                <a:spcPct val="90000"/>
              </a:lnSpc>
              <a:spcBef>
                <a:spcPts val="750"/>
              </a:spcBef>
              <a:spcAft>
                <a:spcPts val="0"/>
              </a:spcAft>
              <a:buClr>
                <a:schemeClr val="dk1"/>
              </a:buClr>
              <a:buSzPts val="1800"/>
              <a:buChar char="•"/>
              <a:defRPr/>
            </a:lvl2pPr>
            <a:lvl3pPr indent="-342900" lvl="2" marL="1371600" rtl="0" algn="l">
              <a:lnSpc>
                <a:spcPct val="90000"/>
              </a:lnSpc>
              <a:spcBef>
                <a:spcPts val="750"/>
              </a:spcBef>
              <a:spcAft>
                <a:spcPts val="0"/>
              </a:spcAft>
              <a:buClr>
                <a:schemeClr val="dk1"/>
              </a:buClr>
              <a:buSzPts val="1800"/>
              <a:buChar char="•"/>
              <a:defRPr/>
            </a:lvl3pPr>
            <a:lvl4pPr indent="-342900" lvl="3" marL="1828800" rtl="0" algn="l">
              <a:lnSpc>
                <a:spcPct val="90000"/>
              </a:lnSpc>
              <a:spcBef>
                <a:spcPts val="750"/>
              </a:spcBef>
              <a:spcAft>
                <a:spcPts val="0"/>
              </a:spcAft>
              <a:buClr>
                <a:schemeClr val="dk1"/>
              </a:buClr>
              <a:buSzPts val="1800"/>
              <a:buChar char="•"/>
              <a:defRPr/>
            </a:lvl4pPr>
            <a:lvl5pPr indent="-342900" lvl="4" marL="2286000" rtl="0" algn="l">
              <a:lnSpc>
                <a:spcPct val="90000"/>
              </a:lnSpc>
              <a:spcBef>
                <a:spcPts val="750"/>
              </a:spcBef>
              <a:spcAft>
                <a:spcPts val="0"/>
              </a:spcAft>
              <a:buClr>
                <a:schemeClr val="dk1"/>
              </a:buClr>
              <a:buSzPts val="1800"/>
              <a:buChar char="•"/>
              <a:defRPr/>
            </a:lvl5pPr>
            <a:lvl6pPr indent="-342900" lvl="5" marL="2743200" rtl="0" algn="l">
              <a:lnSpc>
                <a:spcPct val="90000"/>
              </a:lnSpc>
              <a:spcBef>
                <a:spcPts val="750"/>
              </a:spcBef>
              <a:spcAft>
                <a:spcPts val="0"/>
              </a:spcAft>
              <a:buClr>
                <a:schemeClr val="dk1"/>
              </a:buClr>
              <a:buSzPts val="1800"/>
              <a:buChar char="•"/>
              <a:defRPr/>
            </a:lvl6pPr>
            <a:lvl7pPr indent="-342900" lvl="6" marL="3200400" rtl="0" algn="l">
              <a:lnSpc>
                <a:spcPct val="90000"/>
              </a:lnSpc>
              <a:spcBef>
                <a:spcPts val="750"/>
              </a:spcBef>
              <a:spcAft>
                <a:spcPts val="0"/>
              </a:spcAft>
              <a:buClr>
                <a:schemeClr val="dk1"/>
              </a:buClr>
              <a:buSzPts val="1800"/>
              <a:buChar char="•"/>
              <a:defRPr/>
            </a:lvl7pPr>
            <a:lvl8pPr indent="-342900" lvl="7" marL="3657600" rtl="0" algn="l">
              <a:lnSpc>
                <a:spcPct val="90000"/>
              </a:lnSpc>
              <a:spcBef>
                <a:spcPts val="750"/>
              </a:spcBef>
              <a:spcAft>
                <a:spcPts val="0"/>
              </a:spcAft>
              <a:buClr>
                <a:schemeClr val="dk1"/>
              </a:buClr>
              <a:buSzPts val="1800"/>
              <a:buChar char="•"/>
              <a:defRPr/>
            </a:lvl8pPr>
            <a:lvl9pPr indent="-342900" lvl="8" marL="4114800" rtl="0" algn="l">
              <a:lnSpc>
                <a:spcPct val="90000"/>
              </a:lnSpc>
              <a:spcBef>
                <a:spcPts val="750"/>
              </a:spcBef>
              <a:spcAft>
                <a:spcPts val="0"/>
              </a:spcAft>
              <a:buClr>
                <a:schemeClr val="dk1"/>
              </a:buClr>
              <a:buSzPts val="1800"/>
              <a:buChar char="•"/>
              <a:defRPr/>
            </a:lvl9pPr>
          </a:lstStyle>
          <a:p/>
        </p:txBody>
      </p:sp>
      <p:sp>
        <p:nvSpPr>
          <p:cNvPr id="290" name="Google Shape;290;g26e3d87483f_0_917"/>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1" name="Google Shape;291;g26e3d87483f_0_917"/>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2" name="Google Shape;292;g26e3d87483f_0_917"/>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97" name="Shape 297"/>
        <p:cNvGrpSpPr/>
        <p:nvPr/>
      </p:nvGrpSpPr>
      <p:grpSpPr>
        <a:xfrm>
          <a:off x="0" y="0"/>
          <a:ext cx="0" cy="0"/>
          <a:chOff x="0" y="0"/>
          <a:chExt cx="0" cy="0"/>
        </a:xfrm>
      </p:grpSpPr>
      <p:sp>
        <p:nvSpPr>
          <p:cNvPr id="298" name="Google Shape;298;g26e3d87483f_0_970"/>
          <p:cNvSpPr txBox="1"/>
          <p:nvPr>
            <p:ph type="title"/>
          </p:nvPr>
        </p:nvSpPr>
        <p:spPr>
          <a:xfrm>
            <a:off x="10900746" y="6660546"/>
            <a:ext cx="6646800" cy="1110600"/>
          </a:xfrm>
          <a:prstGeom prst="rect">
            <a:avLst/>
          </a:prstGeom>
          <a:noFill/>
          <a:ln>
            <a:noFill/>
          </a:ln>
        </p:spPr>
        <p:txBody>
          <a:bodyPr anchorCtr="0" anchor="b" bIns="182800" lIns="182800" spcFirstLastPara="1" rIns="182800" wrap="square" tIns="182800">
            <a:noAutofit/>
          </a:bodyPr>
          <a:lstStyle>
            <a:lvl1pPr lvl="0" rtl="0" algn="ctr">
              <a:lnSpc>
                <a:spcPct val="100000"/>
              </a:lnSpc>
              <a:spcBef>
                <a:spcPts val="0"/>
              </a:spcBef>
              <a:spcAft>
                <a:spcPts val="0"/>
              </a:spcAft>
              <a:buClr>
                <a:srgbClr val="005747"/>
              </a:buClr>
              <a:buSzPts val="3400"/>
              <a:buFont typeface="Oi"/>
              <a:buNone/>
              <a:defRPr sz="3400"/>
            </a:lvl1pPr>
            <a:lvl2pPr lvl="1" rtl="0" algn="l">
              <a:lnSpc>
                <a:spcPct val="100000"/>
              </a:lnSpc>
              <a:spcBef>
                <a:spcPts val="0"/>
              </a:spcBef>
              <a:spcAft>
                <a:spcPts val="0"/>
              </a:spcAft>
              <a:buClr>
                <a:srgbClr val="005747"/>
              </a:buClr>
              <a:buSzPts val="3600"/>
              <a:buNone/>
              <a:defRPr/>
            </a:lvl2pPr>
            <a:lvl3pPr lvl="2" rtl="0" algn="l">
              <a:lnSpc>
                <a:spcPct val="100000"/>
              </a:lnSpc>
              <a:spcBef>
                <a:spcPts val="0"/>
              </a:spcBef>
              <a:spcAft>
                <a:spcPts val="0"/>
              </a:spcAft>
              <a:buClr>
                <a:srgbClr val="005747"/>
              </a:buClr>
              <a:buSzPts val="3600"/>
              <a:buNone/>
              <a:defRPr/>
            </a:lvl3pPr>
            <a:lvl4pPr lvl="3" rtl="0" algn="l">
              <a:lnSpc>
                <a:spcPct val="100000"/>
              </a:lnSpc>
              <a:spcBef>
                <a:spcPts val="0"/>
              </a:spcBef>
              <a:spcAft>
                <a:spcPts val="0"/>
              </a:spcAft>
              <a:buClr>
                <a:srgbClr val="005747"/>
              </a:buClr>
              <a:buSzPts val="3600"/>
              <a:buNone/>
              <a:defRPr/>
            </a:lvl4pPr>
            <a:lvl5pPr lvl="4" rtl="0" algn="l">
              <a:lnSpc>
                <a:spcPct val="100000"/>
              </a:lnSpc>
              <a:spcBef>
                <a:spcPts val="0"/>
              </a:spcBef>
              <a:spcAft>
                <a:spcPts val="0"/>
              </a:spcAft>
              <a:buClr>
                <a:srgbClr val="005747"/>
              </a:buClr>
              <a:buSzPts val="3600"/>
              <a:buNone/>
              <a:defRPr/>
            </a:lvl5pPr>
            <a:lvl6pPr lvl="5" rtl="0" algn="l">
              <a:lnSpc>
                <a:spcPct val="100000"/>
              </a:lnSpc>
              <a:spcBef>
                <a:spcPts val="0"/>
              </a:spcBef>
              <a:spcAft>
                <a:spcPts val="0"/>
              </a:spcAft>
              <a:buClr>
                <a:srgbClr val="005747"/>
              </a:buClr>
              <a:buSzPts val="3600"/>
              <a:buNone/>
              <a:defRPr/>
            </a:lvl6pPr>
            <a:lvl7pPr lvl="6" rtl="0" algn="l">
              <a:lnSpc>
                <a:spcPct val="100000"/>
              </a:lnSpc>
              <a:spcBef>
                <a:spcPts val="0"/>
              </a:spcBef>
              <a:spcAft>
                <a:spcPts val="0"/>
              </a:spcAft>
              <a:buClr>
                <a:srgbClr val="005747"/>
              </a:buClr>
              <a:buSzPts val="3600"/>
              <a:buNone/>
              <a:defRPr/>
            </a:lvl7pPr>
            <a:lvl8pPr lvl="7" rtl="0" algn="l">
              <a:lnSpc>
                <a:spcPct val="100000"/>
              </a:lnSpc>
              <a:spcBef>
                <a:spcPts val="0"/>
              </a:spcBef>
              <a:spcAft>
                <a:spcPts val="0"/>
              </a:spcAft>
              <a:buClr>
                <a:srgbClr val="005747"/>
              </a:buClr>
              <a:buSzPts val="3600"/>
              <a:buNone/>
              <a:defRPr/>
            </a:lvl8pPr>
            <a:lvl9pPr lvl="8" rtl="0" algn="l">
              <a:lnSpc>
                <a:spcPct val="100000"/>
              </a:lnSpc>
              <a:spcBef>
                <a:spcPts val="0"/>
              </a:spcBef>
              <a:spcAft>
                <a:spcPts val="0"/>
              </a:spcAft>
              <a:buClr>
                <a:srgbClr val="005747"/>
              </a:buClr>
              <a:buSzPts val="3600"/>
              <a:buNone/>
              <a:defRPr/>
            </a:lvl9pPr>
          </a:lstStyle>
          <a:p/>
        </p:txBody>
      </p:sp>
      <p:sp>
        <p:nvSpPr>
          <p:cNvPr id="299" name="Google Shape;299;g26e3d87483f_0_970"/>
          <p:cNvSpPr txBox="1"/>
          <p:nvPr>
            <p:ph idx="1" type="body"/>
          </p:nvPr>
        </p:nvSpPr>
        <p:spPr>
          <a:xfrm>
            <a:off x="10795898" y="7891150"/>
            <a:ext cx="6834000" cy="429000"/>
          </a:xfrm>
          <a:prstGeom prst="rect">
            <a:avLst/>
          </a:prstGeom>
          <a:noFill/>
          <a:ln>
            <a:noFill/>
          </a:ln>
        </p:spPr>
        <p:txBody>
          <a:bodyPr anchorCtr="0" anchor="t" bIns="182800" lIns="182800" spcFirstLastPara="1" rIns="182800" wrap="square" tIns="182800">
            <a:noAutofit/>
          </a:bodyPr>
          <a:lstStyle>
            <a:lvl1pPr indent="-228600" lvl="0" marL="457200" rtl="0" algn="ctr">
              <a:lnSpc>
                <a:spcPct val="100000"/>
              </a:lnSpc>
              <a:spcBef>
                <a:spcPts val="0"/>
              </a:spcBef>
              <a:spcAft>
                <a:spcPts val="0"/>
              </a:spcAft>
              <a:buClr>
                <a:srgbClr val="C4122F"/>
              </a:buClr>
              <a:buSzPts val="2200"/>
              <a:buFont typeface="Oi"/>
              <a:buNone/>
              <a:defRPr sz="2200">
                <a:solidFill>
                  <a:srgbClr val="C4122F"/>
                </a:solidFill>
              </a:defRPr>
            </a:lvl1pPr>
            <a:lvl2pPr indent="-228600" lvl="1" marL="914400" rtl="0" algn="ctr">
              <a:lnSpc>
                <a:spcPct val="100000"/>
              </a:lnSpc>
              <a:spcBef>
                <a:spcPts val="0"/>
              </a:spcBef>
              <a:spcAft>
                <a:spcPts val="0"/>
              </a:spcAft>
              <a:buClr>
                <a:srgbClr val="C4122F"/>
              </a:buClr>
              <a:buSzPts val="2200"/>
              <a:buFont typeface="Oi"/>
              <a:buNone/>
              <a:defRPr sz="2200">
                <a:solidFill>
                  <a:srgbClr val="C4122F"/>
                </a:solidFill>
              </a:defRPr>
            </a:lvl2pPr>
            <a:lvl3pPr indent="-228600" lvl="2" marL="1371600" rtl="0" algn="ctr">
              <a:lnSpc>
                <a:spcPct val="100000"/>
              </a:lnSpc>
              <a:spcBef>
                <a:spcPts val="0"/>
              </a:spcBef>
              <a:spcAft>
                <a:spcPts val="0"/>
              </a:spcAft>
              <a:buClr>
                <a:srgbClr val="C4122F"/>
              </a:buClr>
              <a:buSzPts val="2200"/>
              <a:buFont typeface="Oi"/>
              <a:buNone/>
              <a:defRPr sz="2200">
                <a:solidFill>
                  <a:srgbClr val="C4122F"/>
                </a:solidFill>
              </a:defRPr>
            </a:lvl3pPr>
            <a:lvl4pPr indent="-228600" lvl="3" marL="1828800" rtl="0" algn="ctr">
              <a:lnSpc>
                <a:spcPct val="100000"/>
              </a:lnSpc>
              <a:spcBef>
                <a:spcPts val="0"/>
              </a:spcBef>
              <a:spcAft>
                <a:spcPts val="0"/>
              </a:spcAft>
              <a:buClr>
                <a:srgbClr val="C4122F"/>
              </a:buClr>
              <a:buSzPts val="2200"/>
              <a:buFont typeface="Oi"/>
              <a:buNone/>
              <a:defRPr sz="2200">
                <a:solidFill>
                  <a:srgbClr val="C4122F"/>
                </a:solidFill>
              </a:defRPr>
            </a:lvl4pPr>
            <a:lvl5pPr indent="-228600" lvl="4" marL="2286000" rtl="0" algn="ctr">
              <a:lnSpc>
                <a:spcPct val="100000"/>
              </a:lnSpc>
              <a:spcBef>
                <a:spcPts val="0"/>
              </a:spcBef>
              <a:spcAft>
                <a:spcPts val="0"/>
              </a:spcAft>
              <a:buClr>
                <a:srgbClr val="C4122F"/>
              </a:buClr>
              <a:buSzPts val="2200"/>
              <a:buFont typeface="Oi"/>
              <a:buNone/>
              <a:defRPr sz="2200">
                <a:solidFill>
                  <a:srgbClr val="C4122F"/>
                </a:solidFill>
              </a:defRPr>
            </a:lvl5pPr>
            <a:lvl6pPr indent="-457200" lvl="5" marL="2743200" rtl="0" algn="l">
              <a:lnSpc>
                <a:spcPct val="115000"/>
              </a:lnSpc>
              <a:spcBef>
                <a:spcPts val="0"/>
              </a:spcBef>
              <a:spcAft>
                <a:spcPts val="0"/>
              </a:spcAft>
              <a:buSzPts val="3600"/>
              <a:buChar char="■"/>
              <a:defRPr/>
            </a:lvl6pPr>
            <a:lvl7pPr indent="-457200" lvl="6" marL="3200400" rtl="0" algn="l">
              <a:lnSpc>
                <a:spcPct val="115000"/>
              </a:lnSpc>
              <a:spcBef>
                <a:spcPts val="0"/>
              </a:spcBef>
              <a:spcAft>
                <a:spcPts val="0"/>
              </a:spcAft>
              <a:buSzPts val="3600"/>
              <a:buChar char="●"/>
              <a:defRPr/>
            </a:lvl7pPr>
            <a:lvl8pPr indent="-457200" lvl="7" marL="3657600" rtl="0" algn="l">
              <a:lnSpc>
                <a:spcPct val="115000"/>
              </a:lnSpc>
              <a:spcBef>
                <a:spcPts val="0"/>
              </a:spcBef>
              <a:spcAft>
                <a:spcPts val="0"/>
              </a:spcAft>
              <a:buSzPts val="3600"/>
              <a:buChar char="○"/>
              <a:defRPr/>
            </a:lvl8pPr>
            <a:lvl9pPr indent="-457200" lvl="8" marL="4114800" rtl="0" algn="l">
              <a:lnSpc>
                <a:spcPct val="115000"/>
              </a:lnSpc>
              <a:spcBef>
                <a:spcPts val="0"/>
              </a:spcBef>
              <a:spcAft>
                <a:spcPts val="0"/>
              </a:spcAft>
              <a:buSzPts val="3600"/>
              <a:buChar char="■"/>
              <a:defRPr/>
            </a:lvl9pPr>
          </a:lstStyle>
          <a:p/>
        </p:txBody>
      </p:sp>
      <p:sp>
        <p:nvSpPr>
          <p:cNvPr id="300" name="Google Shape;300;g26e3d87483f_0_970"/>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5" name="Shape 305"/>
        <p:cNvGrpSpPr/>
        <p:nvPr/>
      </p:nvGrpSpPr>
      <p:grpSpPr>
        <a:xfrm>
          <a:off x="0" y="0"/>
          <a:ext cx="0" cy="0"/>
          <a:chOff x="0" y="0"/>
          <a:chExt cx="0" cy="0"/>
        </a:xfrm>
      </p:grpSpPr>
      <p:sp>
        <p:nvSpPr>
          <p:cNvPr id="306" name="Google Shape;306;g26e4547c18e_0_168"/>
          <p:cNvSpPr txBox="1"/>
          <p:nvPr>
            <p:ph type="ctrTitle"/>
          </p:nvPr>
        </p:nvSpPr>
        <p:spPr>
          <a:xfrm>
            <a:off x="623417" y="1489150"/>
            <a:ext cx="17041200" cy="41052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307" name="Google Shape;307;g26e4547c18e_0_168"/>
          <p:cNvSpPr txBox="1"/>
          <p:nvPr>
            <p:ph idx="1" type="subTitle"/>
          </p:nvPr>
        </p:nvSpPr>
        <p:spPr>
          <a:xfrm>
            <a:off x="623400" y="5668250"/>
            <a:ext cx="17041200" cy="1585200"/>
          </a:xfrm>
          <a:prstGeom prst="rect">
            <a:avLst/>
          </a:prstGeom>
        </p:spPr>
        <p:txBody>
          <a:bodyPr anchorCtr="0" anchor="t" bIns="182850" lIns="182850" spcFirstLastPara="1" rIns="182850" wrap="square" tIns="18285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308" name="Google Shape;308;g26e4547c18e_0_168"/>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9" name="Shape 309"/>
        <p:cNvGrpSpPr/>
        <p:nvPr/>
      </p:nvGrpSpPr>
      <p:grpSpPr>
        <a:xfrm>
          <a:off x="0" y="0"/>
          <a:ext cx="0" cy="0"/>
          <a:chOff x="0" y="0"/>
          <a:chExt cx="0" cy="0"/>
        </a:xfrm>
      </p:grpSpPr>
      <p:sp>
        <p:nvSpPr>
          <p:cNvPr id="310" name="Google Shape;310;g26e4547c18e_0_172"/>
          <p:cNvSpPr txBox="1"/>
          <p:nvPr>
            <p:ph type="title"/>
          </p:nvPr>
        </p:nvSpPr>
        <p:spPr>
          <a:xfrm>
            <a:off x="623400" y="4301700"/>
            <a:ext cx="17041200" cy="1683600"/>
          </a:xfrm>
          <a:prstGeom prst="rect">
            <a:avLst/>
          </a:prstGeom>
        </p:spPr>
        <p:txBody>
          <a:bodyPr anchorCtr="0" anchor="ctr" bIns="182850" lIns="182850" spcFirstLastPara="1" rIns="182850" wrap="square" tIns="182850">
            <a:normAutofit/>
          </a:bodyPr>
          <a:lstStyle>
            <a:lvl1pPr lvl="0" rtl="0" algn="ctr">
              <a:spcBef>
                <a:spcPts val="0"/>
              </a:spcBef>
              <a:spcAft>
                <a:spcPts val="0"/>
              </a:spcAft>
              <a:buSzPts val="7200"/>
              <a:buNone/>
              <a:defRPr sz="72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p:txBody>
      </p:sp>
      <p:sp>
        <p:nvSpPr>
          <p:cNvPr id="311" name="Google Shape;311;g26e4547c18e_0_17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2" name="Shape 312"/>
        <p:cNvGrpSpPr/>
        <p:nvPr/>
      </p:nvGrpSpPr>
      <p:grpSpPr>
        <a:xfrm>
          <a:off x="0" y="0"/>
          <a:ext cx="0" cy="0"/>
          <a:chOff x="0" y="0"/>
          <a:chExt cx="0" cy="0"/>
        </a:xfrm>
      </p:grpSpPr>
      <p:sp>
        <p:nvSpPr>
          <p:cNvPr id="313" name="Google Shape;313;g26e4547c18e_0_175"/>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14" name="Google Shape;314;g26e4547c18e_0_175"/>
          <p:cNvSpPr txBox="1"/>
          <p:nvPr>
            <p:ph idx="1" type="body"/>
          </p:nvPr>
        </p:nvSpPr>
        <p:spPr>
          <a:xfrm>
            <a:off x="623400" y="2304950"/>
            <a:ext cx="17041200" cy="6832800"/>
          </a:xfrm>
          <a:prstGeom prst="rect">
            <a:avLst/>
          </a:prstGeom>
        </p:spPr>
        <p:txBody>
          <a:bodyPr anchorCtr="0" anchor="t" bIns="182850" lIns="182850" spcFirstLastPara="1" rIns="182850" wrap="square" tIns="182850">
            <a:normAutofit/>
          </a:bodyPr>
          <a:lstStyle>
            <a:lvl1pPr indent="-457200" lvl="0" marL="457200" rtl="0">
              <a:spcBef>
                <a:spcPts val="0"/>
              </a:spcBef>
              <a:spcAft>
                <a:spcPts val="0"/>
              </a:spcAft>
              <a:buSzPts val="3600"/>
              <a:buChar char="●"/>
              <a:defRPr/>
            </a:lvl1pPr>
            <a:lvl2pPr indent="-406400" lvl="1" marL="914400" rtl="0">
              <a:spcBef>
                <a:spcPts val="0"/>
              </a:spcBef>
              <a:spcAft>
                <a:spcPts val="0"/>
              </a:spcAft>
              <a:buSzPts val="2800"/>
              <a:buChar char="○"/>
              <a:defRPr/>
            </a:lvl2pPr>
            <a:lvl3pPr indent="-406400" lvl="2" marL="1371600" rtl="0">
              <a:spcBef>
                <a:spcPts val="0"/>
              </a:spcBef>
              <a:spcAft>
                <a:spcPts val="0"/>
              </a:spcAft>
              <a:buSzPts val="2800"/>
              <a:buChar char="■"/>
              <a:defRPr/>
            </a:lvl3pPr>
            <a:lvl4pPr indent="-406400" lvl="3" marL="1828800" rtl="0">
              <a:spcBef>
                <a:spcPts val="0"/>
              </a:spcBef>
              <a:spcAft>
                <a:spcPts val="0"/>
              </a:spcAft>
              <a:buSzPts val="2800"/>
              <a:buChar char="●"/>
              <a:defRPr/>
            </a:lvl4pPr>
            <a:lvl5pPr indent="-406400" lvl="4" marL="2286000" rtl="0">
              <a:spcBef>
                <a:spcPts val="0"/>
              </a:spcBef>
              <a:spcAft>
                <a:spcPts val="0"/>
              </a:spcAft>
              <a:buSzPts val="2800"/>
              <a:buChar char="○"/>
              <a:defRPr/>
            </a:lvl5pPr>
            <a:lvl6pPr indent="-406400" lvl="5" marL="2743200" rtl="0">
              <a:spcBef>
                <a:spcPts val="0"/>
              </a:spcBef>
              <a:spcAft>
                <a:spcPts val="0"/>
              </a:spcAft>
              <a:buSzPts val="2800"/>
              <a:buChar char="■"/>
              <a:defRPr/>
            </a:lvl6pPr>
            <a:lvl7pPr indent="-406400" lvl="6" marL="3200400" rtl="0">
              <a:spcBef>
                <a:spcPts val="0"/>
              </a:spcBef>
              <a:spcAft>
                <a:spcPts val="0"/>
              </a:spcAft>
              <a:buSzPts val="2800"/>
              <a:buChar char="●"/>
              <a:defRPr/>
            </a:lvl7pPr>
            <a:lvl8pPr indent="-406400" lvl="7" marL="3657600" rtl="0">
              <a:spcBef>
                <a:spcPts val="0"/>
              </a:spcBef>
              <a:spcAft>
                <a:spcPts val="0"/>
              </a:spcAft>
              <a:buSzPts val="2800"/>
              <a:buChar char="○"/>
              <a:defRPr/>
            </a:lvl8pPr>
            <a:lvl9pPr indent="-406400" lvl="8" marL="4114800" rtl="0">
              <a:spcBef>
                <a:spcPts val="0"/>
              </a:spcBef>
              <a:spcAft>
                <a:spcPts val="0"/>
              </a:spcAft>
              <a:buSzPts val="2800"/>
              <a:buChar char="■"/>
              <a:defRPr/>
            </a:lvl9pPr>
          </a:lstStyle>
          <a:p/>
        </p:txBody>
      </p:sp>
      <p:sp>
        <p:nvSpPr>
          <p:cNvPr id="315" name="Google Shape;315;g26e4547c18e_0_17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6" name="Shape 316"/>
        <p:cNvGrpSpPr/>
        <p:nvPr/>
      </p:nvGrpSpPr>
      <p:grpSpPr>
        <a:xfrm>
          <a:off x="0" y="0"/>
          <a:ext cx="0" cy="0"/>
          <a:chOff x="0" y="0"/>
          <a:chExt cx="0" cy="0"/>
        </a:xfrm>
      </p:grpSpPr>
      <p:sp>
        <p:nvSpPr>
          <p:cNvPr id="317" name="Google Shape;317;g26e4547c18e_0_179"/>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18" name="Google Shape;318;g26e4547c18e_0_179"/>
          <p:cNvSpPr txBox="1"/>
          <p:nvPr>
            <p:ph idx="1" type="body"/>
          </p:nvPr>
        </p:nvSpPr>
        <p:spPr>
          <a:xfrm>
            <a:off x="623400" y="2304950"/>
            <a:ext cx="7999800" cy="6832800"/>
          </a:xfrm>
          <a:prstGeom prst="rect">
            <a:avLst/>
          </a:prstGeom>
        </p:spPr>
        <p:txBody>
          <a:bodyPr anchorCtr="0" anchor="t" bIns="182850" lIns="182850" spcFirstLastPara="1" rIns="182850" wrap="square" tIns="182850">
            <a:normAutofit/>
          </a:bodyPr>
          <a:lstStyle>
            <a:lvl1pPr indent="-406400" lvl="0" marL="457200" rtl="0">
              <a:spcBef>
                <a:spcPts val="0"/>
              </a:spcBef>
              <a:spcAft>
                <a:spcPts val="0"/>
              </a:spcAft>
              <a:buSzPts val="2800"/>
              <a:buChar char="●"/>
              <a:defRPr sz="28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319" name="Google Shape;319;g26e4547c18e_0_179"/>
          <p:cNvSpPr txBox="1"/>
          <p:nvPr>
            <p:ph idx="2" type="body"/>
          </p:nvPr>
        </p:nvSpPr>
        <p:spPr>
          <a:xfrm>
            <a:off x="9664800" y="2304950"/>
            <a:ext cx="7999800" cy="6832800"/>
          </a:xfrm>
          <a:prstGeom prst="rect">
            <a:avLst/>
          </a:prstGeom>
        </p:spPr>
        <p:txBody>
          <a:bodyPr anchorCtr="0" anchor="t" bIns="182850" lIns="182850" spcFirstLastPara="1" rIns="182850" wrap="square" tIns="182850">
            <a:normAutofit/>
          </a:bodyPr>
          <a:lstStyle>
            <a:lvl1pPr indent="-406400" lvl="0" marL="457200" rtl="0">
              <a:spcBef>
                <a:spcPts val="0"/>
              </a:spcBef>
              <a:spcAft>
                <a:spcPts val="0"/>
              </a:spcAft>
              <a:buSzPts val="2800"/>
              <a:buChar char="●"/>
              <a:defRPr sz="28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320" name="Google Shape;320;g26e4547c18e_0_179"/>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1" name="Shape 321"/>
        <p:cNvGrpSpPr/>
        <p:nvPr/>
      </p:nvGrpSpPr>
      <p:grpSpPr>
        <a:xfrm>
          <a:off x="0" y="0"/>
          <a:ext cx="0" cy="0"/>
          <a:chOff x="0" y="0"/>
          <a:chExt cx="0" cy="0"/>
        </a:xfrm>
      </p:grpSpPr>
      <p:sp>
        <p:nvSpPr>
          <p:cNvPr id="322" name="Google Shape;322;g26e4547c18e_0_184"/>
          <p:cNvSpPr txBox="1"/>
          <p:nvPr>
            <p:ph type="title"/>
          </p:nvPr>
        </p:nvSpPr>
        <p:spPr>
          <a:xfrm>
            <a:off x="623400" y="890050"/>
            <a:ext cx="17041200" cy="1145400"/>
          </a:xfrm>
          <a:prstGeom prst="rect">
            <a:avLst/>
          </a:prstGeom>
        </p:spPr>
        <p:txBody>
          <a:bodyPr anchorCtr="0" anchor="t" bIns="182850" lIns="182850" spcFirstLastPara="1" rIns="182850" wrap="square" tIns="18285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323" name="Google Shape;323;g26e4547c18e_0_18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4" name="Shape 324"/>
        <p:cNvGrpSpPr/>
        <p:nvPr/>
      </p:nvGrpSpPr>
      <p:grpSpPr>
        <a:xfrm>
          <a:off x="0" y="0"/>
          <a:ext cx="0" cy="0"/>
          <a:chOff x="0" y="0"/>
          <a:chExt cx="0" cy="0"/>
        </a:xfrm>
      </p:grpSpPr>
      <p:sp>
        <p:nvSpPr>
          <p:cNvPr id="325" name="Google Shape;325;g26e4547c18e_0_187"/>
          <p:cNvSpPr txBox="1"/>
          <p:nvPr>
            <p:ph type="title"/>
          </p:nvPr>
        </p:nvSpPr>
        <p:spPr>
          <a:xfrm>
            <a:off x="623400" y="1111200"/>
            <a:ext cx="5616000" cy="1511400"/>
          </a:xfrm>
          <a:prstGeom prst="rect">
            <a:avLst/>
          </a:prstGeom>
        </p:spPr>
        <p:txBody>
          <a:bodyPr anchorCtr="0" anchor="b" bIns="182850" lIns="182850" spcFirstLastPara="1" rIns="182850" wrap="square" tIns="18285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26" name="Google Shape;326;g26e4547c18e_0_187"/>
          <p:cNvSpPr txBox="1"/>
          <p:nvPr>
            <p:ph idx="1" type="body"/>
          </p:nvPr>
        </p:nvSpPr>
        <p:spPr>
          <a:xfrm>
            <a:off x="623400" y="2779200"/>
            <a:ext cx="5616000" cy="6358800"/>
          </a:xfrm>
          <a:prstGeom prst="rect">
            <a:avLst/>
          </a:prstGeom>
        </p:spPr>
        <p:txBody>
          <a:bodyPr anchorCtr="0" anchor="t" bIns="182850" lIns="182850" spcFirstLastPara="1" rIns="182850" wrap="square" tIns="182850">
            <a:normAutofit/>
          </a:bodyPr>
          <a:lstStyle>
            <a:lvl1pPr indent="-381000" lvl="0" marL="457200" rtl="0">
              <a:spcBef>
                <a:spcPts val="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327" name="Google Shape;327;g26e4547c18e_0_187"/>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8" name="Shape 328"/>
        <p:cNvGrpSpPr/>
        <p:nvPr/>
      </p:nvGrpSpPr>
      <p:grpSpPr>
        <a:xfrm>
          <a:off x="0" y="0"/>
          <a:ext cx="0" cy="0"/>
          <a:chOff x="0" y="0"/>
          <a:chExt cx="0" cy="0"/>
        </a:xfrm>
      </p:grpSpPr>
      <p:sp>
        <p:nvSpPr>
          <p:cNvPr id="329" name="Google Shape;329;g26e4547c18e_0_191"/>
          <p:cNvSpPr txBox="1"/>
          <p:nvPr>
            <p:ph type="title"/>
          </p:nvPr>
        </p:nvSpPr>
        <p:spPr>
          <a:xfrm>
            <a:off x="980500" y="900300"/>
            <a:ext cx="12735600" cy="8181600"/>
          </a:xfrm>
          <a:prstGeom prst="rect">
            <a:avLst/>
          </a:prstGeom>
        </p:spPr>
        <p:txBody>
          <a:bodyPr anchorCtr="0" anchor="ctr" bIns="182850" lIns="182850" spcFirstLastPara="1" rIns="182850" wrap="square" tIns="182850">
            <a:normAutofit/>
          </a:bodyPr>
          <a:lstStyle>
            <a:lvl1pPr lvl="0" rtl="0">
              <a:spcBef>
                <a:spcPts val="0"/>
              </a:spcBef>
              <a:spcAft>
                <a:spcPts val="0"/>
              </a:spcAft>
              <a:buSzPts val="9600"/>
              <a:buNone/>
              <a:defRPr sz="96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p:txBody>
      </p:sp>
      <p:sp>
        <p:nvSpPr>
          <p:cNvPr id="330" name="Google Shape;330;g26e4547c18e_0_191"/>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1" name="Shape 331"/>
        <p:cNvGrpSpPr/>
        <p:nvPr/>
      </p:nvGrpSpPr>
      <p:grpSpPr>
        <a:xfrm>
          <a:off x="0" y="0"/>
          <a:ext cx="0" cy="0"/>
          <a:chOff x="0" y="0"/>
          <a:chExt cx="0" cy="0"/>
        </a:xfrm>
      </p:grpSpPr>
      <p:sp>
        <p:nvSpPr>
          <p:cNvPr id="332" name="Google Shape;332;g26e4547c18e_0_194"/>
          <p:cNvSpPr/>
          <p:nvPr/>
        </p:nvSpPr>
        <p:spPr>
          <a:xfrm>
            <a:off x="9144000" y="50"/>
            <a:ext cx="9144000" cy="10287000"/>
          </a:xfrm>
          <a:prstGeom prst="rect">
            <a:avLst/>
          </a:prstGeom>
          <a:solidFill>
            <a:schemeClr val="dk2"/>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33" name="Google Shape;333;g26e4547c18e_0_194"/>
          <p:cNvSpPr txBox="1"/>
          <p:nvPr>
            <p:ph type="title"/>
          </p:nvPr>
        </p:nvSpPr>
        <p:spPr>
          <a:xfrm>
            <a:off x="531000" y="2466350"/>
            <a:ext cx="8090400" cy="29646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8400"/>
              <a:buNone/>
              <a:defRPr sz="8400"/>
            </a:lvl1pPr>
            <a:lvl2pPr lvl="1" rtl="0" algn="ctr">
              <a:spcBef>
                <a:spcPts val="0"/>
              </a:spcBef>
              <a:spcAft>
                <a:spcPts val="0"/>
              </a:spcAft>
              <a:buSzPts val="8400"/>
              <a:buNone/>
              <a:defRPr sz="8400"/>
            </a:lvl2pPr>
            <a:lvl3pPr lvl="2" rtl="0" algn="ctr">
              <a:spcBef>
                <a:spcPts val="0"/>
              </a:spcBef>
              <a:spcAft>
                <a:spcPts val="0"/>
              </a:spcAft>
              <a:buSzPts val="8400"/>
              <a:buNone/>
              <a:defRPr sz="8400"/>
            </a:lvl3pPr>
            <a:lvl4pPr lvl="3" rtl="0" algn="ctr">
              <a:spcBef>
                <a:spcPts val="0"/>
              </a:spcBef>
              <a:spcAft>
                <a:spcPts val="0"/>
              </a:spcAft>
              <a:buSzPts val="8400"/>
              <a:buNone/>
              <a:defRPr sz="8400"/>
            </a:lvl4pPr>
            <a:lvl5pPr lvl="4" rtl="0" algn="ctr">
              <a:spcBef>
                <a:spcPts val="0"/>
              </a:spcBef>
              <a:spcAft>
                <a:spcPts val="0"/>
              </a:spcAft>
              <a:buSzPts val="8400"/>
              <a:buNone/>
              <a:defRPr sz="8400"/>
            </a:lvl5pPr>
            <a:lvl6pPr lvl="5" rtl="0" algn="ctr">
              <a:spcBef>
                <a:spcPts val="0"/>
              </a:spcBef>
              <a:spcAft>
                <a:spcPts val="0"/>
              </a:spcAft>
              <a:buSzPts val="8400"/>
              <a:buNone/>
              <a:defRPr sz="8400"/>
            </a:lvl6pPr>
            <a:lvl7pPr lvl="6" rtl="0" algn="ctr">
              <a:spcBef>
                <a:spcPts val="0"/>
              </a:spcBef>
              <a:spcAft>
                <a:spcPts val="0"/>
              </a:spcAft>
              <a:buSzPts val="8400"/>
              <a:buNone/>
              <a:defRPr sz="8400"/>
            </a:lvl7pPr>
            <a:lvl8pPr lvl="7" rtl="0" algn="ctr">
              <a:spcBef>
                <a:spcPts val="0"/>
              </a:spcBef>
              <a:spcAft>
                <a:spcPts val="0"/>
              </a:spcAft>
              <a:buSzPts val="8400"/>
              <a:buNone/>
              <a:defRPr sz="8400"/>
            </a:lvl8pPr>
            <a:lvl9pPr lvl="8" rtl="0" algn="ctr">
              <a:spcBef>
                <a:spcPts val="0"/>
              </a:spcBef>
              <a:spcAft>
                <a:spcPts val="0"/>
              </a:spcAft>
              <a:buSzPts val="8400"/>
              <a:buNone/>
              <a:defRPr sz="8400"/>
            </a:lvl9pPr>
          </a:lstStyle>
          <a:p/>
        </p:txBody>
      </p:sp>
      <p:sp>
        <p:nvSpPr>
          <p:cNvPr id="334" name="Google Shape;334;g26e4547c18e_0_194"/>
          <p:cNvSpPr txBox="1"/>
          <p:nvPr>
            <p:ph idx="1" type="subTitle"/>
          </p:nvPr>
        </p:nvSpPr>
        <p:spPr>
          <a:xfrm>
            <a:off x="531000" y="5606150"/>
            <a:ext cx="8090400" cy="2470200"/>
          </a:xfrm>
          <a:prstGeom prst="rect">
            <a:avLst/>
          </a:prstGeom>
        </p:spPr>
        <p:txBody>
          <a:bodyPr anchorCtr="0" anchor="t" bIns="182850" lIns="182850" spcFirstLastPara="1" rIns="182850" wrap="square" tIns="182850">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35" name="Google Shape;335;g26e4547c18e_0_194"/>
          <p:cNvSpPr txBox="1"/>
          <p:nvPr>
            <p:ph idx="2" type="body"/>
          </p:nvPr>
        </p:nvSpPr>
        <p:spPr>
          <a:xfrm>
            <a:off x="9879000" y="1448400"/>
            <a:ext cx="7674000" cy="7390200"/>
          </a:xfrm>
          <a:prstGeom prst="rect">
            <a:avLst/>
          </a:prstGeom>
        </p:spPr>
        <p:txBody>
          <a:bodyPr anchorCtr="0" anchor="ctr" bIns="182850" lIns="182850" spcFirstLastPara="1" rIns="182850" wrap="square" tIns="182850">
            <a:normAutofit/>
          </a:bodyPr>
          <a:lstStyle>
            <a:lvl1pPr indent="-457200" lvl="0" marL="457200" rtl="0">
              <a:spcBef>
                <a:spcPts val="0"/>
              </a:spcBef>
              <a:spcAft>
                <a:spcPts val="0"/>
              </a:spcAft>
              <a:buClr>
                <a:schemeClr val="dk1"/>
              </a:buClr>
              <a:buSzPts val="3600"/>
              <a:buChar char="●"/>
              <a:defRPr>
                <a:solidFill>
                  <a:schemeClr val="dk1"/>
                </a:solidFill>
              </a:defRPr>
            </a:lvl1pPr>
            <a:lvl2pPr indent="-406400" lvl="1" marL="914400" rtl="0">
              <a:spcBef>
                <a:spcPts val="0"/>
              </a:spcBef>
              <a:spcAft>
                <a:spcPts val="0"/>
              </a:spcAft>
              <a:buClr>
                <a:schemeClr val="dk1"/>
              </a:buClr>
              <a:buSzPts val="2800"/>
              <a:buChar char="○"/>
              <a:defRPr>
                <a:solidFill>
                  <a:schemeClr val="dk1"/>
                </a:solidFill>
              </a:defRPr>
            </a:lvl2pPr>
            <a:lvl3pPr indent="-406400" lvl="2" marL="1371600" rtl="0">
              <a:spcBef>
                <a:spcPts val="0"/>
              </a:spcBef>
              <a:spcAft>
                <a:spcPts val="0"/>
              </a:spcAft>
              <a:buClr>
                <a:schemeClr val="dk1"/>
              </a:buClr>
              <a:buSzPts val="2800"/>
              <a:buChar char="■"/>
              <a:defRPr>
                <a:solidFill>
                  <a:schemeClr val="dk1"/>
                </a:solidFill>
              </a:defRPr>
            </a:lvl3pPr>
            <a:lvl4pPr indent="-406400" lvl="3" marL="1828800" rtl="0">
              <a:spcBef>
                <a:spcPts val="0"/>
              </a:spcBef>
              <a:spcAft>
                <a:spcPts val="0"/>
              </a:spcAft>
              <a:buClr>
                <a:schemeClr val="dk1"/>
              </a:buClr>
              <a:buSzPts val="2800"/>
              <a:buChar char="●"/>
              <a:defRPr>
                <a:solidFill>
                  <a:schemeClr val="dk1"/>
                </a:solidFill>
              </a:defRPr>
            </a:lvl4pPr>
            <a:lvl5pPr indent="-406400" lvl="4" marL="2286000" rtl="0">
              <a:spcBef>
                <a:spcPts val="0"/>
              </a:spcBef>
              <a:spcAft>
                <a:spcPts val="0"/>
              </a:spcAft>
              <a:buClr>
                <a:schemeClr val="dk1"/>
              </a:buClr>
              <a:buSzPts val="2800"/>
              <a:buChar char="○"/>
              <a:defRPr>
                <a:solidFill>
                  <a:schemeClr val="dk1"/>
                </a:solidFill>
              </a:defRPr>
            </a:lvl5pPr>
            <a:lvl6pPr indent="-406400" lvl="5" marL="2743200" rtl="0">
              <a:spcBef>
                <a:spcPts val="0"/>
              </a:spcBef>
              <a:spcAft>
                <a:spcPts val="0"/>
              </a:spcAft>
              <a:buClr>
                <a:schemeClr val="dk1"/>
              </a:buClr>
              <a:buSzPts val="2800"/>
              <a:buChar char="■"/>
              <a:defRPr>
                <a:solidFill>
                  <a:schemeClr val="dk1"/>
                </a:solidFill>
              </a:defRPr>
            </a:lvl6pPr>
            <a:lvl7pPr indent="-406400" lvl="6" marL="3200400" rtl="0">
              <a:spcBef>
                <a:spcPts val="0"/>
              </a:spcBef>
              <a:spcAft>
                <a:spcPts val="0"/>
              </a:spcAft>
              <a:buClr>
                <a:schemeClr val="dk1"/>
              </a:buClr>
              <a:buSzPts val="2800"/>
              <a:buChar char="●"/>
              <a:defRPr>
                <a:solidFill>
                  <a:schemeClr val="dk1"/>
                </a:solidFill>
              </a:defRPr>
            </a:lvl7pPr>
            <a:lvl8pPr indent="-406400" lvl="7" marL="3657600" rtl="0">
              <a:spcBef>
                <a:spcPts val="0"/>
              </a:spcBef>
              <a:spcAft>
                <a:spcPts val="0"/>
              </a:spcAft>
              <a:buClr>
                <a:schemeClr val="dk1"/>
              </a:buClr>
              <a:buSzPts val="2800"/>
              <a:buChar char="○"/>
              <a:defRPr>
                <a:solidFill>
                  <a:schemeClr val="dk1"/>
                </a:solidFill>
              </a:defRPr>
            </a:lvl8pPr>
            <a:lvl9pPr indent="-406400" lvl="8" marL="4114800" rtl="0">
              <a:spcBef>
                <a:spcPts val="0"/>
              </a:spcBef>
              <a:spcAft>
                <a:spcPts val="0"/>
              </a:spcAft>
              <a:buClr>
                <a:schemeClr val="dk1"/>
              </a:buClr>
              <a:buSzPts val="2800"/>
              <a:buChar char="■"/>
              <a:defRPr>
                <a:solidFill>
                  <a:schemeClr val="dk1"/>
                </a:solidFill>
              </a:defRPr>
            </a:lvl9pPr>
          </a:lstStyle>
          <a:p/>
        </p:txBody>
      </p:sp>
      <p:sp>
        <p:nvSpPr>
          <p:cNvPr id="336" name="Google Shape;336;g26e4547c18e_0_19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7" name="Shape 337"/>
        <p:cNvGrpSpPr/>
        <p:nvPr/>
      </p:nvGrpSpPr>
      <p:grpSpPr>
        <a:xfrm>
          <a:off x="0" y="0"/>
          <a:ext cx="0" cy="0"/>
          <a:chOff x="0" y="0"/>
          <a:chExt cx="0" cy="0"/>
        </a:xfrm>
      </p:grpSpPr>
      <p:sp>
        <p:nvSpPr>
          <p:cNvPr id="338" name="Google Shape;338;g26e4547c18e_0_200"/>
          <p:cNvSpPr txBox="1"/>
          <p:nvPr>
            <p:ph idx="1" type="body"/>
          </p:nvPr>
        </p:nvSpPr>
        <p:spPr>
          <a:xfrm>
            <a:off x="623400" y="8461150"/>
            <a:ext cx="11997600" cy="1210200"/>
          </a:xfrm>
          <a:prstGeom prst="rect">
            <a:avLst/>
          </a:prstGeom>
        </p:spPr>
        <p:txBody>
          <a:bodyPr anchorCtr="0" anchor="ctr" bIns="182850" lIns="182850" spcFirstLastPara="1" rIns="182850" wrap="square" tIns="182850">
            <a:normAutofit/>
          </a:bodyPr>
          <a:lstStyle>
            <a:lvl1pPr indent="-228600" lvl="0" marL="457200" rtl="0">
              <a:lnSpc>
                <a:spcPct val="100000"/>
              </a:lnSpc>
              <a:spcBef>
                <a:spcPts val="0"/>
              </a:spcBef>
              <a:spcAft>
                <a:spcPts val="0"/>
              </a:spcAft>
              <a:buSzPts val="3600"/>
              <a:buNone/>
              <a:defRPr/>
            </a:lvl1pPr>
          </a:lstStyle>
          <a:p/>
        </p:txBody>
      </p:sp>
      <p:sp>
        <p:nvSpPr>
          <p:cNvPr id="339" name="Google Shape;339;g26e4547c18e_0_200"/>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0" name="Shape 340"/>
        <p:cNvGrpSpPr/>
        <p:nvPr/>
      </p:nvGrpSpPr>
      <p:grpSpPr>
        <a:xfrm>
          <a:off x="0" y="0"/>
          <a:ext cx="0" cy="0"/>
          <a:chOff x="0" y="0"/>
          <a:chExt cx="0" cy="0"/>
        </a:xfrm>
      </p:grpSpPr>
      <p:sp>
        <p:nvSpPr>
          <p:cNvPr id="341" name="Google Shape;341;g26e4547c18e_0_203"/>
          <p:cNvSpPr txBox="1"/>
          <p:nvPr>
            <p:ph hasCustomPrompt="1" type="title"/>
          </p:nvPr>
        </p:nvSpPr>
        <p:spPr>
          <a:xfrm>
            <a:off x="623400" y="2212250"/>
            <a:ext cx="17041200" cy="3927000"/>
          </a:xfrm>
          <a:prstGeom prst="rect">
            <a:avLst/>
          </a:prstGeom>
        </p:spPr>
        <p:txBody>
          <a:bodyPr anchorCtr="0" anchor="b" bIns="182850" lIns="182850" spcFirstLastPara="1" rIns="182850" wrap="square" tIns="182850">
            <a:normAutofit/>
          </a:bodyPr>
          <a:lstStyle>
            <a:lvl1pPr lvl="0" rtl="0" algn="ctr">
              <a:spcBef>
                <a:spcPts val="0"/>
              </a:spcBef>
              <a:spcAft>
                <a:spcPts val="0"/>
              </a:spcAft>
              <a:buSzPts val="24000"/>
              <a:buNone/>
              <a:defRPr sz="24000"/>
            </a:lvl1pPr>
            <a:lvl2pPr lvl="1" rtl="0" algn="ctr">
              <a:spcBef>
                <a:spcPts val="0"/>
              </a:spcBef>
              <a:spcAft>
                <a:spcPts val="0"/>
              </a:spcAft>
              <a:buSzPts val="24000"/>
              <a:buNone/>
              <a:defRPr sz="24000"/>
            </a:lvl2pPr>
            <a:lvl3pPr lvl="2" rtl="0" algn="ctr">
              <a:spcBef>
                <a:spcPts val="0"/>
              </a:spcBef>
              <a:spcAft>
                <a:spcPts val="0"/>
              </a:spcAft>
              <a:buSzPts val="24000"/>
              <a:buNone/>
              <a:defRPr sz="24000"/>
            </a:lvl3pPr>
            <a:lvl4pPr lvl="3" rtl="0" algn="ctr">
              <a:spcBef>
                <a:spcPts val="0"/>
              </a:spcBef>
              <a:spcAft>
                <a:spcPts val="0"/>
              </a:spcAft>
              <a:buSzPts val="24000"/>
              <a:buNone/>
              <a:defRPr sz="24000"/>
            </a:lvl4pPr>
            <a:lvl5pPr lvl="4" rtl="0" algn="ctr">
              <a:spcBef>
                <a:spcPts val="0"/>
              </a:spcBef>
              <a:spcAft>
                <a:spcPts val="0"/>
              </a:spcAft>
              <a:buSzPts val="24000"/>
              <a:buNone/>
              <a:defRPr sz="24000"/>
            </a:lvl5pPr>
            <a:lvl6pPr lvl="5" rtl="0" algn="ctr">
              <a:spcBef>
                <a:spcPts val="0"/>
              </a:spcBef>
              <a:spcAft>
                <a:spcPts val="0"/>
              </a:spcAft>
              <a:buSzPts val="24000"/>
              <a:buNone/>
              <a:defRPr sz="24000"/>
            </a:lvl6pPr>
            <a:lvl7pPr lvl="6" rtl="0" algn="ctr">
              <a:spcBef>
                <a:spcPts val="0"/>
              </a:spcBef>
              <a:spcAft>
                <a:spcPts val="0"/>
              </a:spcAft>
              <a:buSzPts val="24000"/>
              <a:buNone/>
              <a:defRPr sz="24000"/>
            </a:lvl7pPr>
            <a:lvl8pPr lvl="7" rtl="0" algn="ctr">
              <a:spcBef>
                <a:spcPts val="0"/>
              </a:spcBef>
              <a:spcAft>
                <a:spcPts val="0"/>
              </a:spcAft>
              <a:buSzPts val="24000"/>
              <a:buNone/>
              <a:defRPr sz="24000"/>
            </a:lvl8pPr>
            <a:lvl9pPr lvl="8" rtl="0" algn="ctr">
              <a:spcBef>
                <a:spcPts val="0"/>
              </a:spcBef>
              <a:spcAft>
                <a:spcPts val="0"/>
              </a:spcAft>
              <a:buSzPts val="24000"/>
              <a:buNone/>
              <a:defRPr sz="24000"/>
            </a:lvl9pPr>
          </a:lstStyle>
          <a:p>
            <a:r>
              <a:t>xx%</a:t>
            </a:r>
          </a:p>
        </p:txBody>
      </p:sp>
      <p:sp>
        <p:nvSpPr>
          <p:cNvPr id="342" name="Google Shape;342;g26e4547c18e_0_203"/>
          <p:cNvSpPr txBox="1"/>
          <p:nvPr>
            <p:ph idx="1" type="body"/>
          </p:nvPr>
        </p:nvSpPr>
        <p:spPr>
          <a:xfrm>
            <a:off x="623400" y="6304450"/>
            <a:ext cx="17041200" cy="2601600"/>
          </a:xfrm>
          <a:prstGeom prst="rect">
            <a:avLst/>
          </a:prstGeom>
        </p:spPr>
        <p:txBody>
          <a:bodyPr anchorCtr="0" anchor="t" bIns="182850" lIns="182850" spcFirstLastPara="1" rIns="182850" wrap="square" tIns="182850">
            <a:normAutofit/>
          </a:bodyPr>
          <a:lstStyle>
            <a:lvl1pPr indent="-457200" lvl="0" marL="457200" rtl="0" algn="ctr">
              <a:spcBef>
                <a:spcPts val="0"/>
              </a:spcBef>
              <a:spcAft>
                <a:spcPts val="0"/>
              </a:spcAft>
              <a:buSzPts val="3600"/>
              <a:buChar char="●"/>
              <a:defRPr/>
            </a:lvl1pPr>
            <a:lvl2pPr indent="-406400" lvl="1" marL="914400" rtl="0" algn="ctr">
              <a:spcBef>
                <a:spcPts val="0"/>
              </a:spcBef>
              <a:spcAft>
                <a:spcPts val="0"/>
              </a:spcAft>
              <a:buSzPts val="2800"/>
              <a:buChar char="○"/>
              <a:defRPr/>
            </a:lvl2pPr>
            <a:lvl3pPr indent="-406400" lvl="2" marL="1371600" rtl="0" algn="ctr">
              <a:spcBef>
                <a:spcPts val="0"/>
              </a:spcBef>
              <a:spcAft>
                <a:spcPts val="0"/>
              </a:spcAft>
              <a:buSzPts val="2800"/>
              <a:buChar char="■"/>
              <a:defRPr/>
            </a:lvl3pPr>
            <a:lvl4pPr indent="-406400" lvl="3" marL="1828800" rtl="0" algn="ctr">
              <a:spcBef>
                <a:spcPts val="0"/>
              </a:spcBef>
              <a:spcAft>
                <a:spcPts val="0"/>
              </a:spcAft>
              <a:buSzPts val="2800"/>
              <a:buChar char="●"/>
              <a:defRPr/>
            </a:lvl4pPr>
            <a:lvl5pPr indent="-406400" lvl="4" marL="2286000" rtl="0" algn="ctr">
              <a:spcBef>
                <a:spcPts val="0"/>
              </a:spcBef>
              <a:spcAft>
                <a:spcPts val="0"/>
              </a:spcAft>
              <a:buSzPts val="2800"/>
              <a:buChar char="○"/>
              <a:defRPr/>
            </a:lvl5pPr>
            <a:lvl6pPr indent="-406400" lvl="5" marL="2743200" rtl="0" algn="ctr">
              <a:spcBef>
                <a:spcPts val="0"/>
              </a:spcBef>
              <a:spcAft>
                <a:spcPts val="0"/>
              </a:spcAft>
              <a:buSzPts val="2800"/>
              <a:buChar char="■"/>
              <a:defRPr/>
            </a:lvl6pPr>
            <a:lvl7pPr indent="-406400" lvl="6" marL="3200400" rtl="0" algn="ctr">
              <a:spcBef>
                <a:spcPts val="0"/>
              </a:spcBef>
              <a:spcAft>
                <a:spcPts val="0"/>
              </a:spcAft>
              <a:buSzPts val="2800"/>
              <a:buChar char="●"/>
              <a:defRPr/>
            </a:lvl7pPr>
            <a:lvl8pPr indent="-406400" lvl="7" marL="3657600" rtl="0" algn="ctr">
              <a:spcBef>
                <a:spcPts val="0"/>
              </a:spcBef>
              <a:spcAft>
                <a:spcPts val="0"/>
              </a:spcAft>
              <a:buSzPts val="2800"/>
              <a:buChar char="○"/>
              <a:defRPr/>
            </a:lvl8pPr>
            <a:lvl9pPr indent="-406400" lvl="8" marL="4114800" rtl="0" algn="ctr">
              <a:spcBef>
                <a:spcPts val="0"/>
              </a:spcBef>
              <a:spcAft>
                <a:spcPts val="0"/>
              </a:spcAft>
              <a:buSzPts val="2800"/>
              <a:buChar char="■"/>
              <a:defRPr/>
            </a:lvl9pPr>
          </a:lstStyle>
          <a:p/>
        </p:txBody>
      </p:sp>
      <p:sp>
        <p:nvSpPr>
          <p:cNvPr id="343" name="Google Shape;343;g26e4547c18e_0_20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4" name="Shape 344"/>
        <p:cNvGrpSpPr/>
        <p:nvPr/>
      </p:nvGrpSpPr>
      <p:grpSpPr>
        <a:xfrm>
          <a:off x="0" y="0"/>
          <a:ext cx="0" cy="0"/>
          <a:chOff x="0" y="0"/>
          <a:chExt cx="0" cy="0"/>
        </a:xfrm>
      </p:grpSpPr>
      <p:sp>
        <p:nvSpPr>
          <p:cNvPr id="345" name="Google Shape;345;g26e4547c18e_0_207"/>
          <p:cNvSpPr txBox="1"/>
          <p:nvPr>
            <p:ph idx="12" type="sldNum"/>
          </p:nvPr>
        </p:nvSpPr>
        <p:spPr>
          <a:xfrm>
            <a:off x="16944916" y="9326434"/>
            <a:ext cx="1097400" cy="787200"/>
          </a:xfrm>
          <a:prstGeom prst="rect">
            <a:avLst/>
          </a:prstGeom>
        </p:spPr>
        <p:txBody>
          <a:bodyPr anchorCtr="0" anchor="ctr" bIns="182850" lIns="182850" spcFirstLastPara="1" rIns="182850" wrap="square" tIns="18285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2" name="Shape 352"/>
        <p:cNvGrpSpPr/>
        <p:nvPr/>
      </p:nvGrpSpPr>
      <p:grpSpPr>
        <a:xfrm>
          <a:off x="0" y="0"/>
          <a:ext cx="0" cy="0"/>
          <a:chOff x="0" y="0"/>
          <a:chExt cx="0" cy="0"/>
        </a:xfrm>
      </p:grpSpPr>
      <p:sp>
        <p:nvSpPr>
          <p:cNvPr id="353" name="Google Shape;353;g26e4ff61c3e_0_669"/>
          <p:cNvSpPr txBox="1"/>
          <p:nvPr>
            <p:ph type="ctrTitle"/>
          </p:nvPr>
        </p:nvSpPr>
        <p:spPr>
          <a:xfrm>
            <a:off x="2286000" y="1683545"/>
            <a:ext cx="13716000" cy="3581700"/>
          </a:xfrm>
          <a:prstGeom prst="rect">
            <a:avLst/>
          </a:prstGeom>
          <a:noFill/>
          <a:ln>
            <a:noFill/>
          </a:ln>
        </p:spPr>
        <p:txBody>
          <a:bodyPr anchorCtr="0" anchor="b" bIns="68550" lIns="137150" spcFirstLastPara="1" rIns="137150" wrap="square" tIns="68550">
            <a:normAutofit/>
          </a:bodyPr>
          <a:lstStyle>
            <a:lvl1pPr lvl="0" rtl="0" algn="ctr">
              <a:lnSpc>
                <a:spcPct val="90000"/>
              </a:lnSpc>
              <a:spcBef>
                <a:spcPts val="0"/>
              </a:spcBef>
              <a:spcAft>
                <a:spcPts val="0"/>
              </a:spcAft>
              <a:buClr>
                <a:schemeClr val="dk1"/>
              </a:buClr>
              <a:buSzPts val="9000"/>
              <a:buFont typeface="Play"/>
              <a:buNone/>
              <a:defRPr sz="90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54" name="Google Shape;354;g26e4ff61c3e_0_669"/>
          <p:cNvSpPr txBox="1"/>
          <p:nvPr>
            <p:ph idx="1" type="subTitle"/>
          </p:nvPr>
        </p:nvSpPr>
        <p:spPr>
          <a:xfrm>
            <a:off x="2286000" y="5403057"/>
            <a:ext cx="13716000" cy="2483700"/>
          </a:xfrm>
          <a:prstGeom prst="rect">
            <a:avLst/>
          </a:prstGeom>
          <a:noFill/>
          <a:ln>
            <a:noFill/>
          </a:ln>
        </p:spPr>
        <p:txBody>
          <a:bodyPr anchorCtr="0" anchor="t" bIns="68550" lIns="137150" spcFirstLastPara="1" rIns="137150" wrap="square" tIns="68550">
            <a:normAutofit/>
          </a:bodyPr>
          <a:lstStyle>
            <a:lvl1pPr lvl="0" rtl="0" algn="ctr">
              <a:lnSpc>
                <a:spcPct val="90000"/>
              </a:lnSpc>
              <a:spcBef>
                <a:spcPts val="1500"/>
              </a:spcBef>
              <a:spcAft>
                <a:spcPts val="0"/>
              </a:spcAft>
              <a:buClr>
                <a:schemeClr val="dk1"/>
              </a:buClr>
              <a:buSzPts val="3600"/>
              <a:buNone/>
              <a:defRPr sz="3600"/>
            </a:lvl1pPr>
            <a:lvl2pPr lvl="1" rtl="0" algn="ctr">
              <a:lnSpc>
                <a:spcPct val="90000"/>
              </a:lnSpc>
              <a:spcBef>
                <a:spcPts val="800"/>
              </a:spcBef>
              <a:spcAft>
                <a:spcPts val="0"/>
              </a:spcAft>
              <a:buClr>
                <a:schemeClr val="dk1"/>
              </a:buClr>
              <a:buSzPts val="3000"/>
              <a:buNone/>
              <a:defRPr sz="3000"/>
            </a:lvl2pPr>
            <a:lvl3pPr lvl="2" rtl="0" algn="ctr">
              <a:lnSpc>
                <a:spcPct val="90000"/>
              </a:lnSpc>
              <a:spcBef>
                <a:spcPts val="800"/>
              </a:spcBef>
              <a:spcAft>
                <a:spcPts val="0"/>
              </a:spcAft>
              <a:buClr>
                <a:schemeClr val="dk1"/>
              </a:buClr>
              <a:buSzPts val="2700"/>
              <a:buNone/>
              <a:defRPr sz="2700"/>
            </a:lvl3pPr>
            <a:lvl4pPr lvl="3" rtl="0" algn="ctr">
              <a:lnSpc>
                <a:spcPct val="90000"/>
              </a:lnSpc>
              <a:spcBef>
                <a:spcPts val="800"/>
              </a:spcBef>
              <a:spcAft>
                <a:spcPts val="0"/>
              </a:spcAft>
              <a:buClr>
                <a:schemeClr val="dk1"/>
              </a:buClr>
              <a:buSzPts val="2400"/>
              <a:buNone/>
              <a:defRPr sz="2400"/>
            </a:lvl4pPr>
            <a:lvl5pPr lvl="4" rtl="0" algn="ctr">
              <a:lnSpc>
                <a:spcPct val="90000"/>
              </a:lnSpc>
              <a:spcBef>
                <a:spcPts val="800"/>
              </a:spcBef>
              <a:spcAft>
                <a:spcPts val="0"/>
              </a:spcAft>
              <a:buClr>
                <a:schemeClr val="dk1"/>
              </a:buClr>
              <a:buSzPts val="2400"/>
              <a:buNone/>
              <a:defRPr sz="2400"/>
            </a:lvl5pPr>
            <a:lvl6pPr lvl="5" rtl="0" algn="ctr">
              <a:lnSpc>
                <a:spcPct val="90000"/>
              </a:lnSpc>
              <a:spcBef>
                <a:spcPts val="800"/>
              </a:spcBef>
              <a:spcAft>
                <a:spcPts val="0"/>
              </a:spcAft>
              <a:buClr>
                <a:schemeClr val="dk1"/>
              </a:buClr>
              <a:buSzPts val="2400"/>
              <a:buNone/>
              <a:defRPr sz="2400"/>
            </a:lvl6pPr>
            <a:lvl7pPr lvl="6" rtl="0" algn="ctr">
              <a:lnSpc>
                <a:spcPct val="90000"/>
              </a:lnSpc>
              <a:spcBef>
                <a:spcPts val="800"/>
              </a:spcBef>
              <a:spcAft>
                <a:spcPts val="0"/>
              </a:spcAft>
              <a:buClr>
                <a:schemeClr val="dk1"/>
              </a:buClr>
              <a:buSzPts val="2400"/>
              <a:buNone/>
              <a:defRPr sz="2400"/>
            </a:lvl7pPr>
            <a:lvl8pPr lvl="7" rtl="0" algn="ctr">
              <a:lnSpc>
                <a:spcPct val="90000"/>
              </a:lnSpc>
              <a:spcBef>
                <a:spcPts val="800"/>
              </a:spcBef>
              <a:spcAft>
                <a:spcPts val="0"/>
              </a:spcAft>
              <a:buClr>
                <a:schemeClr val="dk1"/>
              </a:buClr>
              <a:buSzPts val="2400"/>
              <a:buNone/>
              <a:defRPr sz="2400"/>
            </a:lvl8pPr>
            <a:lvl9pPr lvl="8" rtl="0" algn="ctr">
              <a:lnSpc>
                <a:spcPct val="90000"/>
              </a:lnSpc>
              <a:spcBef>
                <a:spcPts val="800"/>
              </a:spcBef>
              <a:spcAft>
                <a:spcPts val="0"/>
              </a:spcAft>
              <a:buClr>
                <a:schemeClr val="dk1"/>
              </a:buClr>
              <a:buSzPts val="2400"/>
              <a:buNone/>
              <a:defRPr sz="2400"/>
            </a:lvl9pPr>
          </a:lstStyle>
          <a:p/>
        </p:txBody>
      </p:sp>
      <p:sp>
        <p:nvSpPr>
          <p:cNvPr id="355" name="Google Shape;355;g26e4ff61c3e_0_669"/>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56" name="Google Shape;356;g26e4ff61c3e_0_669"/>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57" name="Google Shape;357;g26e4ff61c3e_0_669"/>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8" name="Shape 358"/>
        <p:cNvGrpSpPr/>
        <p:nvPr/>
      </p:nvGrpSpPr>
      <p:grpSpPr>
        <a:xfrm>
          <a:off x="0" y="0"/>
          <a:ext cx="0" cy="0"/>
          <a:chOff x="0" y="0"/>
          <a:chExt cx="0" cy="0"/>
        </a:xfrm>
      </p:grpSpPr>
      <p:sp>
        <p:nvSpPr>
          <p:cNvPr id="359" name="Google Shape;359;g26e4ff61c3e_0_675"/>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60" name="Google Shape;360;g26e4ff61c3e_0_675"/>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361" name="Google Shape;361;g26e4ff61c3e_0_675"/>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62" name="Google Shape;362;g26e4ff61c3e_0_675"/>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63" name="Google Shape;363;g26e4ff61c3e_0_675"/>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4" name="Shape 364"/>
        <p:cNvGrpSpPr/>
        <p:nvPr/>
      </p:nvGrpSpPr>
      <p:grpSpPr>
        <a:xfrm>
          <a:off x="0" y="0"/>
          <a:ext cx="0" cy="0"/>
          <a:chOff x="0" y="0"/>
          <a:chExt cx="0" cy="0"/>
        </a:xfrm>
      </p:grpSpPr>
      <p:sp>
        <p:nvSpPr>
          <p:cNvPr id="365" name="Google Shape;365;g26e4ff61c3e_0_681"/>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66" name="Google Shape;366;g26e4ff61c3e_0_681"/>
          <p:cNvSpPr txBox="1"/>
          <p:nvPr>
            <p:ph idx="1" type="body"/>
          </p:nvPr>
        </p:nvSpPr>
        <p:spPr>
          <a:xfrm>
            <a:off x="1257300" y="2738438"/>
            <a:ext cx="7772400" cy="65268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367" name="Google Shape;367;g26e4ff61c3e_0_681"/>
          <p:cNvSpPr txBox="1"/>
          <p:nvPr>
            <p:ph idx="2" type="body"/>
          </p:nvPr>
        </p:nvSpPr>
        <p:spPr>
          <a:xfrm>
            <a:off x="9258300" y="2738438"/>
            <a:ext cx="7772400" cy="65268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368" name="Google Shape;368;g26e4ff61c3e_0_681"/>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69" name="Google Shape;369;g26e4ff61c3e_0_681"/>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70" name="Google Shape;370;g26e4ff61c3e_0_681"/>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1" name="Shape 371"/>
        <p:cNvGrpSpPr/>
        <p:nvPr/>
      </p:nvGrpSpPr>
      <p:grpSpPr>
        <a:xfrm>
          <a:off x="0" y="0"/>
          <a:ext cx="0" cy="0"/>
          <a:chOff x="0" y="0"/>
          <a:chExt cx="0" cy="0"/>
        </a:xfrm>
      </p:grpSpPr>
      <p:sp>
        <p:nvSpPr>
          <p:cNvPr id="372" name="Google Shape;372;g26e4ff61c3e_0_688"/>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73" name="Google Shape;373;g26e4ff61c3e_0_688"/>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74" name="Google Shape;374;g26e4ff61c3e_0_688"/>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5" name="Shape 375"/>
        <p:cNvGrpSpPr/>
        <p:nvPr/>
      </p:nvGrpSpPr>
      <p:grpSpPr>
        <a:xfrm>
          <a:off x="0" y="0"/>
          <a:ext cx="0" cy="0"/>
          <a:chOff x="0" y="0"/>
          <a:chExt cx="0" cy="0"/>
        </a:xfrm>
      </p:grpSpPr>
      <p:sp>
        <p:nvSpPr>
          <p:cNvPr id="376" name="Google Shape;376;g26e4ff61c3e_0_692"/>
          <p:cNvSpPr txBox="1"/>
          <p:nvPr>
            <p:ph type="title"/>
          </p:nvPr>
        </p:nvSpPr>
        <p:spPr>
          <a:xfrm>
            <a:off x="1247775" y="2564607"/>
            <a:ext cx="15773400" cy="4279200"/>
          </a:xfrm>
          <a:prstGeom prst="rect">
            <a:avLst/>
          </a:prstGeom>
          <a:noFill/>
          <a:ln>
            <a:noFill/>
          </a:ln>
        </p:spPr>
        <p:txBody>
          <a:bodyPr anchorCtr="0" anchor="b" bIns="68550" lIns="137150" spcFirstLastPara="1" rIns="137150" wrap="square" tIns="68550">
            <a:normAutofit/>
          </a:bodyPr>
          <a:lstStyle>
            <a:lvl1pPr lvl="0" rtl="0" algn="l">
              <a:lnSpc>
                <a:spcPct val="90000"/>
              </a:lnSpc>
              <a:spcBef>
                <a:spcPts val="0"/>
              </a:spcBef>
              <a:spcAft>
                <a:spcPts val="0"/>
              </a:spcAft>
              <a:buClr>
                <a:schemeClr val="dk1"/>
              </a:buClr>
              <a:buSzPts val="9000"/>
              <a:buFont typeface="Play"/>
              <a:buNone/>
              <a:defRPr sz="90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77" name="Google Shape;377;g26e4ff61c3e_0_692"/>
          <p:cNvSpPr txBox="1"/>
          <p:nvPr>
            <p:ph idx="1" type="body"/>
          </p:nvPr>
        </p:nvSpPr>
        <p:spPr>
          <a:xfrm>
            <a:off x="1247775" y="6884195"/>
            <a:ext cx="15773400" cy="2250600"/>
          </a:xfrm>
          <a:prstGeom prst="rect">
            <a:avLst/>
          </a:prstGeom>
          <a:noFill/>
          <a:ln>
            <a:noFill/>
          </a:ln>
        </p:spPr>
        <p:txBody>
          <a:bodyPr anchorCtr="0" anchor="t" bIns="68550" lIns="137150" spcFirstLastPara="1" rIns="137150" wrap="square" tIns="68550">
            <a:normAutofit/>
          </a:bodyPr>
          <a:lstStyle>
            <a:lvl1pPr indent="-228600" lvl="0" marL="457200" rtl="0" algn="l">
              <a:lnSpc>
                <a:spcPct val="90000"/>
              </a:lnSpc>
              <a:spcBef>
                <a:spcPts val="1500"/>
              </a:spcBef>
              <a:spcAft>
                <a:spcPts val="0"/>
              </a:spcAft>
              <a:buClr>
                <a:srgbClr val="757575"/>
              </a:buClr>
              <a:buSzPts val="3600"/>
              <a:buNone/>
              <a:defRPr sz="3600">
                <a:solidFill>
                  <a:srgbClr val="757575"/>
                </a:solidFill>
              </a:defRPr>
            </a:lvl1pPr>
            <a:lvl2pPr indent="-228600" lvl="1" marL="914400" rtl="0" algn="l">
              <a:lnSpc>
                <a:spcPct val="90000"/>
              </a:lnSpc>
              <a:spcBef>
                <a:spcPts val="800"/>
              </a:spcBef>
              <a:spcAft>
                <a:spcPts val="0"/>
              </a:spcAft>
              <a:buClr>
                <a:srgbClr val="757575"/>
              </a:buClr>
              <a:buSzPts val="3000"/>
              <a:buNone/>
              <a:defRPr sz="3000">
                <a:solidFill>
                  <a:srgbClr val="757575"/>
                </a:solidFill>
              </a:defRPr>
            </a:lvl2pPr>
            <a:lvl3pPr indent="-228600" lvl="2" marL="1371600" rtl="0" algn="l">
              <a:lnSpc>
                <a:spcPct val="90000"/>
              </a:lnSpc>
              <a:spcBef>
                <a:spcPts val="800"/>
              </a:spcBef>
              <a:spcAft>
                <a:spcPts val="0"/>
              </a:spcAft>
              <a:buClr>
                <a:srgbClr val="757575"/>
              </a:buClr>
              <a:buSzPts val="2700"/>
              <a:buNone/>
              <a:defRPr sz="2700">
                <a:solidFill>
                  <a:srgbClr val="757575"/>
                </a:solidFill>
              </a:defRPr>
            </a:lvl3pPr>
            <a:lvl4pPr indent="-228600" lvl="3" marL="1828800" rtl="0" algn="l">
              <a:lnSpc>
                <a:spcPct val="90000"/>
              </a:lnSpc>
              <a:spcBef>
                <a:spcPts val="800"/>
              </a:spcBef>
              <a:spcAft>
                <a:spcPts val="0"/>
              </a:spcAft>
              <a:buClr>
                <a:srgbClr val="757575"/>
              </a:buClr>
              <a:buSzPts val="2400"/>
              <a:buNone/>
              <a:defRPr sz="2400">
                <a:solidFill>
                  <a:srgbClr val="757575"/>
                </a:solidFill>
              </a:defRPr>
            </a:lvl4pPr>
            <a:lvl5pPr indent="-228600" lvl="4" marL="2286000" rtl="0" algn="l">
              <a:lnSpc>
                <a:spcPct val="90000"/>
              </a:lnSpc>
              <a:spcBef>
                <a:spcPts val="800"/>
              </a:spcBef>
              <a:spcAft>
                <a:spcPts val="0"/>
              </a:spcAft>
              <a:buClr>
                <a:srgbClr val="757575"/>
              </a:buClr>
              <a:buSzPts val="2400"/>
              <a:buNone/>
              <a:defRPr sz="2400">
                <a:solidFill>
                  <a:srgbClr val="757575"/>
                </a:solidFill>
              </a:defRPr>
            </a:lvl5pPr>
            <a:lvl6pPr indent="-228600" lvl="5" marL="2743200" rtl="0" algn="l">
              <a:lnSpc>
                <a:spcPct val="90000"/>
              </a:lnSpc>
              <a:spcBef>
                <a:spcPts val="800"/>
              </a:spcBef>
              <a:spcAft>
                <a:spcPts val="0"/>
              </a:spcAft>
              <a:buClr>
                <a:srgbClr val="757575"/>
              </a:buClr>
              <a:buSzPts val="2400"/>
              <a:buNone/>
              <a:defRPr sz="2400">
                <a:solidFill>
                  <a:srgbClr val="757575"/>
                </a:solidFill>
              </a:defRPr>
            </a:lvl6pPr>
            <a:lvl7pPr indent="-228600" lvl="6" marL="3200400" rtl="0" algn="l">
              <a:lnSpc>
                <a:spcPct val="90000"/>
              </a:lnSpc>
              <a:spcBef>
                <a:spcPts val="800"/>
              </a:spcBef>
              <a:spcAft>
                <a:spcPts val="0"/>
              </a:spcAft>
              <a:buClr>
                <a:srgbClr val="757575"/>
              </a:buClr>
              <a:buSzPts val="2400"/>
              <a:buNone/>
              <a:defRPr sz="2400">
                <a:solidFill>
                  <a:srgbClr val="757575"/>
                </a:solidFill>
              </a:defRPr>
            </a:lvl7pPr>
            <a:lvl8pPr indent="-228600" lvl="7" marL="3657600" rtl="0" algn="l">
              <a:lnSpc>
                <a:spcPct val="90000"/>
              </a:lnSpc>
              <a:spcBef>
                <a:spcPts val="800"/>
              </a:spcBef>
              <a:spcAft>
                <a:spcPts val="0"/>
              </a:spcAft>
              <a:buClr>
                <a:srgbClr val="757575"/>
              </a:buClr>
              <a:buSzPts val="2400"/>
              <a:buNone/>
              <a:defRPr sz="2400">
                <a:solidFill>
                  <a:srgbClr val="757575"/>
                </a:solidFill>
              </a:defRPr>
            </a:lvl8pPr>
            <a:lvl9pPr indent="-228600" lvl="8" marL="4114800" rtl="0" algn="l">
              <a:lnSpc>
                <a:spcPct val="90000"/>
              </a:lnSpc>
              <a:spcBef>
                <a:spcPts val="800"/>
              </a:spcBef>
              <a:spcAft>
                <a:spcPts val="0"/>
              </a:spcAft>
              <a:buClr>
                <a:srgbClr val="757575"/>
              </a:buClr>
              <a:buSzPts val="2400"/>
              <a:buNone/>
              <a:defRPr sz="2400">
                <a:solidFill>
                  <a:srgbClr val="757575"/>
                </a:solidFill>
              </a:defRPr>
            </a:lvl9pPr>
          </a:lstStyle>
          <a:p/>
        </p:txBody>
      </p:sp>
      <p:sp>
        <p:nvSpPr>
          <p:cNvPr id="378" name="Google Shape;378;g26e4ff61c3e_0_692"/>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79" name="Google Shape;379;g26e4ff61c3e_0_692"/>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80" name="Google Shape;380;g26e4ff61c3e_0_692"/>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1" name="Shape 381"/>
        <p:cNvGrpSpPr/>
        <p:nvPr/>
      </p:nvGrpSpPr>
      <p:grpSpPr>
        <a:xfrm>
          <a:off x="0" y="0"/>
          <a:ext cx="0" cy="0"/>
          <a:chOff x="0" y="0"/>
          <a:chExt cx="0" cy="0"/>
        </a:xfrm>
      </p:grpSpPr>
      <p:sp>
        <p:nvSpPr>
          <p:cNvPr id="382" name="Google Shape;382;g26e4ff61c3e_0_698"/>
          <p:cNvSpPr txBox="1"/>
          <p:nvPr>
            <p:ph type="title"/>
          </p:nvPr>
        </p:nvSpPr>
        <p:spPr>
          <a:xfrm>
            <a:off x="1259682"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83" name="Google Shape;383;g26e4ff61c3e_0_698"/>
          <p:cNvSpPr txBox="1"/>
          <p:nvPr>
            <p:ph idx="1" type="body"/>
          </p:nvPr>
        </p:nvSpPr>
        <p:spPr>
          <a:xfrm>
            <a:off x="1259682" y="2521745"/>
            <a:ext cx="7737000" cy="1235700"/>
          </a:xfrm>
          <a:prstGeom prst="rect">
            <a:avLst/>
          </a:prstGeom>
          <a:noFill/>
          <a:ln>
            <a:noFill/>
          </a:ln>
        </p:spPr>
        <p:txBody>
          <a:bodyPr anchorCtr="0" anchor="b"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800"/>
              </a:spcBef>
              <a:spcAft>
                <a:spcPts val="0"/>
              </a:spcAft>
              <a:buClr>
                <a:schemeClr val="dk1"/>
              </a:buClr>
              <a:buSzPts val="3000"/>
              <a:buNone/>
              <a:defRPr b="1" sz="3000"/>
            </a:lvl2pPr>
            <a:lvl3pPr indent="-228600" lvl="2" marL="1371600" rtl="0" algn="l">
              <a:lnSpc>
                <a:spcPct val="90000"/>
              </a:lnSpc>
              <a:spcBef>
                <a:spcPts val="800"/>
              </a:spcBef>
              <a:spcAft>
                <a:spcPts val="0"/>
              </a:spcAft>
              <a:buClr>
                <a:schemeClr val="dk1"/>
              </a:buClr>
              <a:buSzPts val="2700"/>
              <a:buNone/>
              <a:defRPr b="1" sz="2700"/>
            </a:lvl3pPr>
            <a:lvl4pPr indent="-228600" lvl="3" marL="1828800" rtl="0" algn="l">
              <a:lnSpc>
                <a:spcPct val="90000"/>
              </a:lnSpc>
              <a:spcBef>
                <a:spcPts val="800"/>
              </a:spcBef>
              <a:spcAft>
                <a:spcPts val="0"/>
              </a:spcAft>
              <a:buClr>
                <a:schemeClr val="dk1"/>
              </a:buClr>
              <a:buSzPts val="2400"/>
              <a:buNone/>
              <a:defRPr b="1" sz="2400"/>
            </a:lvl4pPr>
            <a:lvl5pPr indent="-228600" lvl="4" marL="2286000" rtl="0" algn="l">
              <a:lnSpc>
                <a:spcPct val="90000"/>
              </a:lnSpc>
              <a:spcBef>
                <a:spcPts val="800"/>
              </a:spcBef>
              <a:spcAft>
                <a:spcPts val="0"/>
              </a:spcAft>
              <a:buClr>
                <a:schemeClr val="dk1"/>
              </a:buClr>
              <a:buSzPts val="2400"/>
              <a:buNone/>
              <a:defRPr b="1" sz="2400"/>
            </a:lvl5pPr>
            <a:lvl6pPr indent="-228600" lvl="5" marL="2743200" rtl="0" algn="l">
              <a:lnSpc>
                <a:spcPct val="90000"/>
              </a:lnSpc>
              <a:spcBef>
                <a:spcPts val="800"/>
              </a:spcBef>
              <a:spcAft>
                <a:spcPts val="0"/>
              </a:spcAft>
              <a:buClr>
                <a:schemeClr val="dk1"/>
              </a:buClr>
              <a:buSzPts val="2400"/>
              <a:buNone/>
              <a:defRPr b="1" sz="2400"/>
            </a:lvl6pPr>
            <a:lvl7pPr indent="-228600" lvl="6" marL="3200400" rtl="0" algn="l">
              <a:lnSpc>
                <a:spcPct val="90000"/>
              </a:lnSpc>
              <a:spcBef>
                <a:spcPts val="800"/>
              </a:spcBef>
              <a:spcAft>
                <a:spcPts val="0"/>
              </a:spcAft>
              <a:buClr>
                <a:schemeClr val="dk1"/>
              </a:buClr>
              <a:buSzPts val="2400"/>
              <a:buNone/>
              <a:defRPr b="1" sz="2400"/>
            </a:lvl7pPr>
            <a:lvl8pPr indent="-228600" lvl="7" marL="3657600" rtl="0" algn="l">
              <a:lnSpc>
                <a:spcPct val="90000"/>
              </a:lnSpc>
              <a:spcBef>
                <a:spcPts val="800"/>
              </a:spcBef>
              <a:spcAft>
                <a:spcPts val="0"/>
              </a:spcAft>
              <a:buClr>
                <a:schemeClr val="dk1"/>
              </a:buClr>
              <a:buSzPts val="2400"/>
              <a:buNone/>
              <a:defRPr b="1" sz="2400"/>
            </a:lvl8pPr>
            <a:lvl9pPr indent="-228600" lvl="8" marL="4114800" rtl="0" algn="l">
              <a:lnSpc>
                <a:spcPct val="90000"/>
              </a:lnSpc>
              <a:spcBef>
                <a:spcPts val="800"/>
              </a:spcBef>
              <a:spcAft>
                <a:spcPts val="0"/>
              </a:spcAft>
              <a:buClr>
                <a:schemeClr val="dk1"/>
              </a:buClr>
              <a:buSzPts val="2400"/>
              <a:buNone/>
              <a:defRPr b="1" sz="2400"/>
            </a:lvl9pPr>
          </a:lstStyle>
          <a:p/>
        </p:txBody>
      </p:sp>
      <p:sp>
        <p:nvSpPr>
          <p:cNvPr id="384" name="Google Shape;384;g26e4ff61c3e_0_698"/>
          <p:cNvSpPr txBox="1"/>
          <p:nvPr>
            <p:ph idx="2" type="body"/>
          </p:nvPr>
        </p:nvSpPr>
        <p:spPr>
          <a:xfrm>
            <a:off x="1259682" y="3757613"/>
            <a:ext cx="7737000" cy="55269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385" name="Google Shape;385;g26e4ff61c3e_0_698"/>
          <p:cNvSpPr txBox="1"/>
          <p:nvPr>
            <p:ph idx="3" type="body"/>
          </p:nvPr>
        </p:nvSpPr>
        <p:spPr>
          <a:xfrm>
            <a:off x="9258300" y="2521745"/>
            <a:ext cx="7774500" cy="1235700"/>
          </a:xfrm>
          <a:prstGeom prst="rect">
            <a:avLst/>
          </a:prstGeom>
          <a:noFill/>
          <a:ln>
            <a:noFill/>
          </a:ln>
        </p:spPr>
        <p:txBody>
          <a:bodyPr anchorCtr="0" anchor="b"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3600"/>
              <a:buNone/>
              <a:defRPr b="1" sz="3600"/>
            </a:lvl1pPr>
            <a:lvl2pPr indent="-228600" lvl="1" marL="914400" rtl="0" algn="l">
              <a:lnSpc>
                <a:spcPct val="90000"/>
              </a:lnSpc>
              <a:spcBef>
                <a:spcPts val="800"/>
              </a:spcBef>
              <a:spcAft>
                <a:spcPts val="0"/>
              </a:spcAft>
              <a:buClr>
                <a:schemeClr val="dk1"/>
              </a:buClr>
              <a:buSzPts val="3000"/>
              <a:buNone/>
              <a:defRPr b="1" sz="3000"/>
            </a:lvl2pPr>
            <a:lvl3pPr indent="-228600" lvl="2" marL="1371600" rtl="0" algn="l">
              <a:lnSpc>
                <a:spcPct val="90000"/>
              </a:lnSpc>
              <a:spcBef>
                <a:spcPts val="800"/>
              </a:spcBef>
              <a:spcAft>
                <a:spcPts val="0"/>
              </a:spcAft>
              <a:buClr>
                <a:schemeClr val="dk1"/>
              </a:buClr>
              <a:buSzPts val="2700"/>
              <a:buNone/>
              <a:defRPr b="1" sz="2700"/>
            </a:lvl3pPr>
            <a:lvl4pPr indent="-228600" lvl="3" marL="1828800" rtl="0" algn="l">
              <a:lnSpc>
                <a:spcPct val="90000"/>
              </a:lnSpc>
              <a:spcBef>
                <a:spcPts val="800"/>
              </a:spcBef>
              <a:spcAft>
                <a:spcPts val="0"/>
              </a:spcAft>
              <a:buClr>
                <a:schemeClr val="dk1"/>
              </a:buClr>
              <a:buSzPts val="2400"/>
              <a:buNone/>
              <a:defRPr b="1" sz="2400"/>
            </a:lvl4pPr>
            <a:lvl5pPr indent="-228600" lvl="4" marL="2286000" rtl="0" algn="l">
              <a:lnSpc>
                <a:spcPct val="90000"/>
              </a:lnSpc>
              <a:spcBef>
                <a:spcPts val="800"/>
              </a:spcBef>
              <a:spcAft>
                <a:spcPts val="0"/>
              </a:spcAft>
              <a:buClr>
                <a:schemeClr val="dk1"/>
              </a:buClr>
              <a:buSzPts val="2400"/>
              <a:buNone/>
              <a:defRPr b="1" sz="2400"/>
            </a:lvl5pPr>
            <a:lvl6pPr indent="-228600" lvl="5" marL="2743200" rtl="0" algn="l">
              <a:lnSpc>
                <a:spcPct val="90000"/>
              </a:lnSpc>
              <a:spcBef>
                <a:spcPts val="800"/>
              </a:spcBef>
              <a:spcAft>
                <a:spcPts val="0"/>
              </a:spcAft>
              <a:buClr>
                <a:schemeClr val="dk1"/>
              </a:buClr>
              <a:buSzPts val="2400"/>
              <a:buNone/>
              <a:defRPr b="1" sz="2400"/>
            </a:lvl6pPr>
            <a:lvl7pPr indent="-228600" lvl="6" marL="3200400" rtl="0" algn="l">
              <a:lnSpc>
                <a:spcPct val="90000"/>
              </a:lnSpc>
              <a:spcBef>
                <a:spcPts val="800"/>
              </a:spcBef>
              <a:spcAft>
                <a:spcPts val="0"/>
              </a:spcAft>
              <a:buClr>
                <a:schemeClr val="dk1"/>
              </a:buClr>
              <a:buSzPts val="2400"/>
              <a:buNone/>
              <a:defRPr b="1" sz="2400"/>
            </a:lvl7pPr>
            <a:lvl8pPr indent="-228600" lvl="7" marL="3657600" rtl="0" algn="l">
              <a:lnSpc>
                <a:spcPct val="90000"/>
              </a:lnSpc>
              <a:spcBef>
                <a:spcPts val="800"/>
              </a:spcBef>
              <a:spcAft>
                <a:spcPts val="0"/>
              </a:spcAft>
              <a:buClr>
                <a:schemeClr val="dk1"/>
              </a:buClr>
              <a:buSzPts val="2400"/>
              <a:buNone/>
              <a:defRPr b="1" sz="2400"/>
            </a:lvl8pPr>
            <a:lvl9pPr indent="-228600" lvl="8" marL="4114800" rtl="0" algn="l">
              <a:lnSpc>
                <a:spcPct val="90000"/>
              </a:lnSpc>
              <a:spcBef>
                <a:spcPts val="800"/>
              </a:spcBef>
              <a:spcAft>
                <a:spcPts val="0"/>
              </a:spcAft>
              <a:buClr>
                <a:schemeClr val="dk1"/>
              </a:buClr>
              <a:buSzPts val="2400"/>
              <a:buNone/>
              <a:defRPr b="1" sz="2400"/>
            </a:lvl9pPr>
          </a:lstStyle>
          <a:p/>
        </p:txBody>
      </p:sp>
      <p:sp>
        <p:nvSpPr>
          <p:cNvPr id="386" name="Google Shape;386;g26e4ff61c3e_0_698"/>
          <p:cNvSpPr txBox="1"/>
          <p:nvPr>
            <p:ph idx="4" type="body"/>
          </p:nvPr>
        </p:nvSpPr>
        <p:spPr>
          <a:xfrm>
            <a:off x="9258300" y="3757613"/>
            <a:ext cx="7774500" cy="55269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387" name="Google Shape;387;g26e4ff61c3e_0_698"/>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88" name="Google Shape;388;g26e4ff61c3e_0_698"/>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89" name="Google Shape;389;g26e4ff61c3e_0_698"/>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0" name="Shape 390"/>
        <p:cNvGrpSpPr/>
        <p:nvPr/>
      </p:nvGrpSpPr>
      <p:grpSpPr>
        <a:xfrm>
          <a:off x="0" y="0"/>
          <a:ext cx="0" cy="0"/>
          <a:chOff x="0" y="0"/>
          <a:chExt cx="0" cy="0"/>
        </a:xfrm>
      </p:grpSpPr>
      <p:sp>
        <p:nvSpPr>
          <p:cNvPr id="391" name="Google Shape;391;g26e4ff61c3e_0_707"/>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92" name="Google Shape;392;g26e4ff61c3e_0_707"/>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93" name="Google Shape;393;g26e4ff61c3e_0_707"/>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394" name="Google Shape;394;g26e4ff61c3e_0_707"/>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5" name="Shape 395"/>
        <p:cNvGrpSpPr/>
        <p:nvPr/>
      </p:nvGrpSpPr>
      <p:grpSpPr>
        <a:xfrm>
          <a:off x="0" y="0"/>
          <a:ext cx="0" cy="0"/>
          <a:chOff x="0" y="0"/>
          <a:chExt cx="0" cy="0"/>
        </a:xfrm>
      </p:grpSpPr>
      <p:sp>
        <p:nvSpPr>
          <p:cNvPr id="396" name="Google Shape;396;g26e4ff61c3e_0_712"/>
          <p:cNvSpPr txBox="1"/>
          <p:nvPr>
            <p:ph type="title"/>
          </p:nvPr>
        </p:nvSpPr>
        <p:spPr>
          <a:xfrm>
            <a:off x="1259682" y="685800"/>
            <a:ext cx="5898300" cy="2400300"/>
          </a:xfrm>
          <a:prstGeom prst="rect">
            <a:avLst/>
          </a:prstGeom>
          <a:noFill/>
          <a:ln>
            <a:noFill/>
          </a:ln>
        </p:spPr>
        <p:txBody>
          <a:bodyPr anchorCtr="0" anchor="b" bIns="68550" lIns="137150" spcFirstLastPara="1" rIns="137150" wrap="square" tIns="68550">
            <a:normAutofit/>
          </a:bodyPr>
          <a:lstStyle>
            <a:lvl1pPr lvl="0" rtl="0" algn="l">
              <a:lnSpc>
                <a:spcPct val="90000"/>
              </a:lnSpc>
              <a:spcBef>
                <a:spcPts val="0"/>
              </a:spcBef>
              <a:spcAft>
                <a:spcPts val="0"/>
              </a:spcAft>
              <a:buClr>
                <a:schemeClr val="dk1"/>
              </a:buClr>
              <a:buSzPts val="4800"/>
              <a:buFont typeface="Play"/>
              <a:buNone/>
              <a:defRPr sz="48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397" name="Google Shape;397;g26e4ff61c3e_0_712"/>
          <p:cNvSpPr txBox="1"/>
          <p:nvPr>
            <p:ph idx="1" type="body"/>
          </p:nvPr>
        </p:nvSpPr>
        <p:spPr>
          <a:xfrm>
            <a:off x="7774782" y="1481138"/>
            <a:ext cx="9258300" cy="7310400"/>
          </a:xfrm>
          <a:prstGeom prst="rect">
            <a:avLst/>
          </a:prstGeom>
          <a:noFill/>
          <a:ln>
            <a:noFill/>
          </a:ln>
        </p:spPr>
        <p:txBody>
          <a:bodyPr anchorCtr="0" anchor="t" bIns="68550" lIns="137150" spcFirstLastPara="1" rIns="137150" wrap="square" tIns="68550">
            <a:normAutofit/>
          </a:bodyPr>
          <a:lstStyle>
            <a:lvl1pPr indent="-533400" lvl="0" marL="457200" rtl="0" algn="l">
              <a:lnSpc>
                <a:spcPct val="90000"/>
              </a:lnSpc>
              <a:spcBef>
                <a:spcPts val="1500"/>
              </a:spcBef>
              <a:spcAft>
                <a:spcPts val="0"/>
              </a:spcAft>
              <a:buClr>
                <a:schemeClr val="dk1"/>
              </a:buClr>
              <a:buSzPts val="4800"/>
              <a:buChar char="•"/>
              <a:defRPr sz="4800"/>
            </a:lvl1pPr>
            <a:lvl2pPr indent="-495300" lvl="1" marL="914400" rtl="0" algn="l">
              <a:lnSpc>
                <a:spcPct val="90000"/>
              </a:lnSpc>
              <a:spcBef>
                <a:spcPts val="800"/>
              </a:spcBef>
              <a:spcAft>
                <a:spcPts val="0"/>
              </a:spcAft>
              <a:buClr>
                <a:schemeClr val="dk1"/>
              </a:buClr>
              <a:buSzPts val="4200"/>
              <a:buChar char="•"/>
              <a:defRPr sz="4200"/>
            </a:lvl2pPr>
            <a:lvl3pPr indent="-457200" lvl="2" marL="1371600" rtl="0" algn="l">
              <a:lnSpc>
                <a:spcPct val="90000"/>
              </a:lnSpc>
              <a:spcBef>
                <a:spcPts val="800"/>
              </a:spcBef>
              <a:spcAft>
                <a:spcPts val="0"/>
              </a:spcAft>
              <a:buClr>
                <a:schemeClr val="dk1"/>
              </a:buClr>
              <a:buSzPts val="3600"/>
              <a:buChar char="•"/>
              <a:defRPr sz="3600"/>
            </a:lvl3pPr>
            <a:lvl4pPr indent="-419100" lvl="3" marL="1828800" rtl="0" algn="l">
              <a:lnSpc>
                <a:spcPct val="90000"/>
              </a:lnSpc>
              <a:spcBef>
                <a:spcPts val="800"/>
              </a:spcBef>
              <a:spcAft>
                <a:spcPts val="0"/>
              </a:spcAft>
              <a:buClr>
                <a:schemeClr val="dk1"/>
              </a:buClr>
              <a:buSzPts val="3000"/>
              <a:buChar char="•"/>
              <a:defRPr sz="3000"/>
            </a:lvl4pPr>
            <a:lvl5pPr indent="-419100" lvl="4" marL="2286000" rtl="0" algn="l">
              <a:lnSpc>
                <a:spcPct val="90000"/>
              </a:lnSpc>
              <a:spcBef>
                <a:spcPts val="800"/>
              </a:spcBef>
              <a:spcAft>
                <a:spcPts val="0"/>
              </a:spcAft>
              <a:buClr>
                <a:schemeClr val="dk1"/>
              </a:buClr>
              <a:buSzPts val="3000"/>
              <a:buChar char="•"/>
              <a:defRPr sz="3000"/>
            </a:lvl5pPr>
            <a:lvl6pPr indent="-419100" lvl="5" marL="2743200" rtl="0" algn="l">
              <a:lnSpc>
                <a:spcPct val="90000"/>
              </a:lnSpc>
              <a:spcBef>
                <a:spcPts val="800"/>
              </a:spcBef>
              <a:spcAft>
                <a:spcPts val="0"/>
              </a:spcAft>
              <a:buClr>
                <a:schemeClr val="dk1"/>
              </a:buClr>
              <a:buSzPts val="3000"/>
              <a:buChar char="•"/>
              <a:defRPr sz="3000"/>
            </a:lvl6pPr>
            <a:lvl7pPr indent="-419100" lvl="6" marL="3200400" rtl="0" algn="l">
              <a:lnSpc>
                <a:spcPct val="90000"/>
              </a:lnSpc>
              <a:spcBef>
                <a:spcPts val="800"/>
              </a:spcBef>
              <a:spcAft>
                <a:spcPts val="0"/>
              </a:spcAft>
              <a:buClr>
                <a:schemeClr val="dk1"/>
              </a:buClr>
              <a:buSzPts val="3000"/>
              <a:buChar char="•"/>
              <a:defRPr sz="3000"/>
            </a:lvl7pPr>
            <a:lvl8pPr indent="-419100" lvl="7" marL="3657600" rtl="0" algn="l">
              <a:lnSpc>
                <a:spcPct val="90000"/>
              </a:lnSpc>
              <a:spcBef>
                <a:spcPts val="800"/>
              </a:spcBef>
              <a:spcAft>
                <a:spcPts val="0"/>
              </a:spcAft>
              <a:buClr>
                <a:schemeClr val="dk1"/>
              </a:buClr>
              <a:buSzPts val="3000"/>
              <a:buChar char="•"/>
              <a:defRPr sz="3000"/>
            </a:lvl8pPr>
            <a:lvl9pPr indent="-419100" lvl="8" marL="4114800" rtl="0" algn="l">
              <a:lnSpc>
                <a:spcPct val="90000"/>
              </a:lnSpc>
              <a:spcBef>
                <a:spcPts val="800"/>
              </a:spcBef>
              <a:spcAft>
                <a:spcPts val="0"/>
              </a:spcAft>
              <a:buClr>
                <a:schemeClr val="dk1"/>
              </a:buClr>
              <a:buSzPts val="3000"/>
              <a:buChar char="•"/>
              <a:defRPr sz="3000"/>
            </a:lvl9pPr>
          </a:lstStyle>
          <a:p/>
        </p:txBody>
      </p:sp>
      <p:sp>
        <p:nvSpPr>
          <p:cNvPr id="398" name="Google Shape;398;g26e4ff61c3e_0_712"/>
          <p:cNvSpPr txBox="1"/>
          <p:nvPr>
            <p:ph idx="2" type="body"/>
          </p:nvPr>
        </p:nvSpPr>
        <p:spPr>
          <a:xfrm>
            <a:off x="1259682" y="3086100"/>
            <a:ext cx="5898300" cy="5717400"/>
          </a:xfrm>
          <a:prstGeom prst="rect">
            <a:avLst/>
          </a:prstGeom>
          <a:noFill/>
          <a:ln>
            <a:noFill/>
          </a:ln>
        </p:spPr>
        <p:txBody>
          <a:bodyPr anchorCtr="0" anchor="t"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800"/>
              </a:spcBef>
              <a:spcAft>
                <a:spcPts val="0"/>
              </a:spcAft>
              <a:buClr>
                <a:schemeClr val="dk1"/>
              </a:buClr>
              <a:buSzPts val="2100"/>
              <a:buNone/>
              <a:defRPr sz="2100"/>
            </a:lvl2pPr>
            <a:lvl3pPr indent="-228600" lvl="2" marL="1371600" rtl="0" algn="l">
              <a:lnSpc>
                <a:spcPct val="90000"/>
              </a:lnSpc>
              <a:spcBef>
                <a:spcPts val="800"/>
              </a:spcBef>
              <a:spcAft>
                <a:spcPts val="0"/>
              </a:spcAft>
              <a:buClr>
                <a:schemeClr val="dk1"/>
              </a:buClr>
              <a:buSzPts val="1800"/>
              <a:buNone/>
              <a:defRPr sz="1800"/>
            </a:lvl3pPr>
            <a:lvl4pPr indent="-228600" lvl="3" marL="1828800" rtl="0" algn="l">
              <a:lnSpc>
                <a:spcPct val="90000"/>
              </a:lnSpc>
              <a:spcBef>
                <a:spcPts val="800"/>
              </a:spcBef>
              <a:spcAft>
                <a:spcPts val="0"/>
              </a:spcAft>
              <a:buClr>
                <a:schemeClr val="dk1"/>
              </a:buClr>
              <a:buSzPts val="1500"/>
              <a:buNone/>
              <a:defRPr sz="1500"/>
            </a:lvl4pPr>
            <a:lvl5pPr indent="-228600" lvl="4" marL="2286000" rtl="0" algn="l">
              <a:lnSpc>
                <a:spcPct val="90000"/>
              </a:lnSpc>
              <a:spcBef>
                <a:spcPts val="800"/>
              </a:spcBef>
              <a:spcAft>
                <a:spcPts val="0"/>
              </a:spcAft>
              <a:buClr>
                <a:schemeClr val="dk1"/>
              </a:buClr>
              <a:buSzPts val="1500"/>
              <a:buNone/>
              <a:defRPr sz="1500"/>
            </a:lvl5pPr>
            <a:lvl6pPr indent="-228600" lvl="5" marL="2743200" rtl="0" algn="l">
              <a:lnSpc>
                <a:spcPct val="90000"/>
              </a:lnSpc>
              <a:spcBef>
                <a:spcPts val="800"/>
              </a:spcBef>
              <a:spcAft>
                <a:spcPts val="0"/>
              </a:spcAft>
              <a:buClr>
                <a:schemeClr val="dk1"/>
              </a:buClr>
              <a:buSzPts val="1500"/>
              <a:buNone/>
              <a:defRPr sz="1500"/>
            </a:lvl6pPr>
            <a:lvl7pPr indent="-228600" lvl="6" marL="3200400" rtl="0" algn="l">
              <a:lnSpc>
                <a:spcPct val="90000"/>
              </a:lnSpc>
              <a:spcBef>
                <a:spcPts val="800"/>
              </a:spcBef>
              <a:spcAft>
                <a:spcPts val="0"/>
              </a:spcAft>
              <a:buClr>
                <a:schemeClr val="dk1"/>
              </a:buClr>
              <a:buSzPts val="1500"/>
              <a:buNone/>
              <a:defRPr sz="1500"/>
            </a:lvl7pPr>
            <a:lvl8pPr indent="-228600" lvl="7" marL="3657600" rtl="0" algn="l">
              <a:lnSpc>
                <a:spcPct val="90000"/>
              </a:lnSpc>
              <a:spcBef>
                <a:spcPts val="800"/>
              </a:spcBef>
              <a:spcAft>
                <a:spcPts val="0"/>
              </a:spcAft>
              <a:buClr>
                <a:schemeClr val="dk1"/>
              </a:buClr>
              <a:buSzPts val="1500"/>
              <a:buNone/>
              <a:defRPr sz="1500"/>
            </a:lvl8pPr>
            <a:lvl9pPr indent="-228600" lvl="8" marL="4114800" rtl="0" algn="l">
              <a:lnSpc>
                <a:spcPct val="90000"/>
              </a:lnSpc>
              <a:spcBef>
                <a:spcPts val="800"/>
              </a:spcBef>
              <a:spcAft>
                <a:spcPts val="0"/>
              </a:spcAft>
              <a:buClr>
                <a:schemeClr val="dk1"/>
              </a:buClr>
              <a:buSzPts val="1500"/>
              <a:buNone/>
              <a:defRPr sz="1500"/>
            </a:lvl9pPr>
          </a:lstStyle>
          <a:p/>
        </p:txBody>
      </p:sp>
      <p:sp>
        <p:nvSpPr>
          <p:cNvPr id="399" name="Google Shape;399;g26e4ff61c3e_0_712"/>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00" name="Google Shape;400;g26e4ff61c3e_0_712"/>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01" name="Google Shape;401;g26e4ff61c3e_0_712"/>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2" name="Shape 402"/>
        <p:cNvGrpSpPr/>
        <p:nvPr/>
      </p:nvGrpSpPr>
      <p:grpSpPr>
        <a:xfrm>
          <a:off x="0" y="0"/>
          <a:ext cx="0" cy="0"/>
          <a:chOff x="0" y="0"/>
          <a:chExt cx="0" cy="0"/>
        </a:xfrm>
      </p:grpSpPr>
      <p:sp>
        <p:nvSpPr>
          <p:cNvPr id="403" name="Google Shape;403;g26e4ff61c3e_0_719"/>
          <p:cNvSpPr txBox="1"/>
          <p:nvPr>
            <p:ph type="title"/>
          </p:nvPr>
        </p:nvSpPr>
        <p:spPr>
          <a:xfrm>
            <a:off x="1259682" y="685800"/>
            <a:ext cx="5898300" cy="2400300"/>
          </a:xfrm>
          <a:prstGeom prst="rect">
            <a:avLst/>
          </a:prstGeom>
          <a:noFill/>
          <a:ln>
            <a:noFill/>
          </a:ln>
        </p:spPr>
        <p:txBody>
          <a:bodyPr anchorCtr="0" anchor="b" bIns="68550" lIns="137150" spcFirstLastPara="1" rIns="137150" wrap="square" tIns="68550">
            <a:normAutofit/>
          </a:bodyPr>
          <a:lstStyle>
            <a:lvl1pPr lvl="0" rtl="0" algn="l">
              <a:lnSpc>
                <a:spcPct val="90000"/>
              </a:lnSpc>
              <a:spcBef>
                <a:spcPts val="0"/>
              </a:spcBef>
              <a:spcAft>
                <a:spcPts val="0"/>
              </a:spcAft>
              <a:buClr>
                <a:schemeClr val="dk1"/>
              </a:buClr>
              <a:buSzPts val="4800"/>
              <a:buFont typeface="Play"/>
              <a:buNone/>
              <a:defRPr sz="4800"/>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404" name="Google Shape;404;g26e4ff61c3e_0_719"/>
          <p:cNvSpPr/>
          <p:nvPr>
            <p:ph idx="2" type="pic"/>
          </p:nvPr>
        </p:nvSpPr>
        <p:spPr>
          <a:xfrm>
            <a:off x="7774782" y="1481138"/>
            <a:ext cx="9258300" cy="7310400"/>
          </a:xfrm>
          <a:prstGeom prst="rect">
            <a:avLst/>
          </a:prstGeom>
          <a:noFill/>
          <a:ln>
            <a:noFill/>
          </a:ln>
        </p:spPr>
      </p:sp>
      <p:sp>
        <p:nvSpPr>
          <p:cNvPr id="405" name="Google Shape;405;g26e4ff61c3e_0_719"/>
          <p:cNvSpPr txBox="1"/>
          <p:nvPr>
            <p:ph idx="1" type="body"/>
          </p:nvPr>
        </p:nvSpPr>
        <p:spPr>
          <a:xfrm>
            <a:off x="1259682" y="3086100"/>
            <a:ext cx="5898300" cy="5717400"/>
          </a:xfrm>
          <a:prstGeom prst="rect">
            <a:avLst/>
          </a:prstGeom>
          <a:noFill/>
          <a:ln>
            <a:noFill/>
          </a:ln>
        </p:spPr>
        <p:txBody>
          <a:bodyPr anchorCtr="0" anchor="t" bIns="68550" lIns="137150" spcFirstLastPara="1" rIns="137150" wrap="square" tIns="68550">
            <a:normAutofit/>
          </a:bodyPr>
          <a:lstStyle>
            <a:lvl1pPr indent="-228600" lvl="0" marL="457200" rtl="0" algn="l">
              <a:lnSpc>
                <a:spcPct val="90000"/>
              </a:lnSpc>
              <a:spcBef>
                <a:spcPts val="1500"/>
              </a:spcBef>
              <a:spcAft>
                <a:spcPts val="0"/>
              </a:spcAft>
              <a:buClr>
                <a:schemeClr val="dk1"/>
              </a:buClr>
              <a:buSzPts val="2400"/>
              <a:buNone/>
              <a:defRPr sz="2400"/>
            </a:lvl1pPr>
            <a:lvl2pPr indent="-228600" lvl="1" marL="914400" rtl="0" algn="l">
              <a:lnSpc>
                <a:spcPct val="90000"/>
              </a:lnSpc>
              <a:spcBef>
                <a:spcPts val="800"/>
              </a:spcBef>
              <a:spcAft>
                <a:spcPts val="0"/>
              </a:spcAft>
              <a:buClr>
                <a:schemeClr val="dk1"/>
              </a:buClr>
              <a:buSzPts val="2100"/>
              <a:buNone/>
              <a:defRPr sz="2100"/>
            </a:lvl2pPr>
            <a:lvl3pPr indent="-228600" lvl="2" marL="1371600" rtl="0" algn="l">
              <a:lnSpc>
                <a:spcPct val="90000"/>
              </a:lnSpc>
              <a:spcBef>
                <a:spcPts val="800"/>
              </a:spcBef>
              <a:spcAft>
                <a:spcPts val="0"/>
              </a:spcAft>
              <a:buClr>
                <a:schemeClr val="dk1"/>
              </a:buClr>
              <a:buSzPts val="1800"/>
              <a:buNone/>
              <a:defRPr sz="1800"/>
            </a:lvl3pPr>
            <a:lvl4pPr indent="-228600" lvl="3" marL="1828800" rtl="0" algn="l">
              <a:lnSpc>
                <a:spcPct val="90000"/>
              </a:lnSpc>
              <a:spcBef>
                <a:spcPts val="800"/>
              </a:spcBef>
              <a:spcAft>
                <a:spcPts val="0"/>
              </a:spcAft>
              <a:buClr>
                <a:schemeClr val="dk1"/>
              </a:buClr>
              <a:buSzPts val="1500"/>
              <a:buNone/>
              <a:defRPr sz="1500"/>
            </a:lvl4pPr>
            <a:lvl5pPr indent="-228600" lvl="4" marL="2286000" rtl="0" algn="l">
              <a:lnSpc>
                <a:spcPct val="90000"/>
              </a:lnSpc>
              <a:spcBef>
                <a:spcPts val="800"/>
              </a:spcBef>
              <a:spcAft>
                <a:spcPts val="0"/>
              </a:spcAft>
              <a:buClr>
                <a:schemeClr val="dk1"/>
              </a:buClr>
              <a:buSzPts val="1500"/>
              <a:buNone/>
              <a:defRPr sz="1500"/>
            </a:lvl5pPr>
            <a:lvl6pPr indent="-228600" lvl="5" marL="2743200" rtl="0" algn="l">
              <a:lnSpc>
                <a:spcPct val="90000"/>
              </a:lnSpc>
              <a:spcBef>
                <a:spcPts val="800"/>
              </a:spcBef>
              <a:spcAft>
                <a:spcPts val="0"/>
              </a:spcAft>
              <a:buClr>
                <a:schemeClr val="dk1"/>
              </a:buClr>
              <a:buSzPts val="1500"/>
              <a:buNone/>
              <a:defRPr sz="1500"/>
            </a:lvl6pPr>
            <a:lvl7pPr indent="-228600" lvl="6" marL="3200400" rtl="0" algn="l">
              <a:lnSpc>
                <a:spcPct val="90000"/>
              </a:lnSpc>
              <a:spcBef>
                <a:spcPts val="800"/>
              </a:spcBef>
              <a:spcAft>
                <a:spcPts val="0"/>
              </a:spcAft>
              <a:buClr>
                <a:schemeClr val="dk1"/>
              </a:buClr>
              <a:buSzPts val="1500"/>
              <a:buNone/>
              <a:defRPr sz="1500"/>
            </a:lvl7pPr>
            <a:lvl8pPr indent="-228600" lvl="7" marL="3657600" rtl="0" algn="l">
              <a:lnSpc>
                <a:spcPct val="90000"/>
              </a:lnSpc>
              <a:spcBef>
                <a:spcPts val="800"/>
              </a:spcBef>
              <a:spcAft>
                <a:spcPts val="0"/>
              </a:spcAft>
              <a:buClr>
                <a:schemeClr val="dk1"/>
              </a:buClr>
              <a:buSzPts val="1500"/>
              <a:buNone/>
              <a:defRPr sz="1500"/>
            </a:lvl8pPr>
            <a:lvl9pPr indent="-228600" lvl="8" marL="4114800" rtl="0" algn="l">
              <a:lnSpc>
                <a:spcPct val="90000"/>
              </a:lnSpc>
              <a:spcBef>
                <a:spcPts val="800"/>
              </a:spcBef>
              <a:spcAft>
                <a:spcPts val="0"/>
              </a:spcAft>
              <a:buClr>
                <a:schemeClr val="dk1"/>
              </a:buClr>
              <a:buSzPts val="1500"/>
              <a:buNone/>
              <a:defRPr sz="1500"/>
            </a:lvl9pPr>
          </a:lstStyle>
          <a:p/>
        </p:txBody>
      </p:sp>
      <p:sp>
        <p:nvSpPr>
          <p:cNvPr id="406" name="Google Shape;406;g26e4ff61c3e_0_719"/>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07" name="Google Shape;407;g26e4ff61c3e_0_719"/>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08" name="Google Shape;408;g26e4ff61c3e_0_719"/>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9" name="Shape 409"/>
        <p:cNvGrpSpPr/>
        <p:nvPr/>
      </p:nvGrpSpPr>
      <p:grpSpPr>
        <a:xfrm>
          <a:off x="0" y="0"/>
          <a:ext cx="0" cy="0"/>
          <a:chOff x="0" y="0"/>
          <a:chExt cx="0" cy="0"/>
        </a:xfrm>
      </p:grpSpPr>
      <p:sp>
        <p:nvSpPr>
          <p:cNvPr id="410" name="Google Shape;410;g26e4ff61c3e_0_726"/>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411" name="Google Shape;411;g26e4ff61c3e_0_726"/>
          <p:cNvSpPr txBox="1"/>
          <p:nvPr>
            <p:ph idx="1" type="body"/>
          </p:nvPr>
        </p:nvSpPr>
        <p:spPr>
          <a:xfrm rot="5400000">
            <a:off x="5880600" y="-1884862"/>
            <a:ext cx="6526800" cy="157734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412" name="Google Shape;412;g26e4ff61c3e_0_726"/>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13" name="Google Shape;413;g26e4ff61c3e_0_726"/>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14" name="Google Shape;414;g26e4ff61c3e_0_726"/>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5" name="Shape 415"/>
        <p:cNvGrpSpPr/>
        <p:nvPr/>
      </p:nvGrpSpPr>
      <p:grpSpPr>
        <a:xfrm>
          <a:off x="0" y="0"/>
          <a:ext cx="0" cy="0"/>
          <a:chOff x="0" y="0"/>
          <a:chExt cx="0" cy="0"/>
        </a:xfrm>
      </p:grpSpPr>
      <p:sp>
        <p:nvSpPr>
          <p:cNvPr id="416" name="Google Shape;416;g26e4ff61c3e_0_732"/>
          <p:cNvSpPr txBox="1"/>
          <p:nvPr>
            <p:ph type="title"/>
          </p:nvPr>
        </p:nvSpPr>
        <p:spPr>
          <a:xfrm rot="5400000">
            <a:off x="10700250" y="2934938"/>
            <a:ext cx="8717700" cy="39432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dk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417" name="Google Shape;417;g26e4ff61c3e_0_732"/>
          <p:cNvSpPr txBox="1"/>
          <p:nvPr>
            <p:ph idx="1" type="body"/>
          </p:nvPr>
        </p:nvSpPr>
        <p:spPr>
          <a:xfrm rot="5400000">
            <a:off x="2699250" y="-894112"/>
            <a:ext cx="8717700" cy="116013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dk1"/>
              </a:buClr>
              <a:buSzPts val="2700"/>
              <a:buChar char="•"/>
              <a:defRPr/>
            </a:lvl1pPr>
            <a:lvl2pPr indent="-400050" lvl="1" marL="914400" rtl="0" algn="l">
              <a:lnSpc>
                <a:spcPct val="90000"/>
              </a:lnSpc>
              <a:spcBef>
                <a:spcPts val="800"/>
              </a:spcBef>
              <a:spcAft>
                <a:spcPts val="0"/>
              </a:spcAft>
              <a:buClr>
                <a:schemeClr val="dk1"/>
              </a:buClr>
              <a:buSzPts val="2700"/>
              <a:buChar char="•"/>
              <a:defRPr/>
            </a:lvl2pPr>
            <a:lvl3pPr indent="-400050" lvl="2" marL="1371600" rtl="0" algn="l">
              <a:lnSpc>
                <a:spcPct val="90000"/>
              </a:lnSpc>
              <a:spcBef>
                <a:spcPts val="800"/>
              </a:spcBef>
              <a:spcAft>
                <a:spcPts val="0"/>
              </a:spcAft>
              <a:buClr>
                <a:schemeClr val="dk1"/>
              </a:buClr>
              <a:buSzPts val="2700"/>
              <a:buChar char="•"/>
              <a:defRPr/>
            </a:lvl3pPr>
            <a:lvl4pPr indent="-400050" lvl="3" marL="1828800" rtl="0" algn="l">
              <a:lnSpc>
                <a:spcPct val="90000"/>
              </a:lnSpc>
              <a:spcBef>
                <a:spcPts val="800"/>
              </a:spcBef>
              <a:spcAft>
                <a:spcPts val="0"/>
              </a:spcAft>
              <a:buClr>
                <a:schemeClr val="dk1"/>
              </a:buClr>
              <a:buSzPts val="2700"/>
              <a:buChar char="•"/>
              <a:defRPr/>
            </a:lvl4pPr>
            <a:lvl5pPr indent="-400050" lvl="4" marL="2286000" rtl="0" algn="l">
              <a:lnSpc>
                <a:spcPct val="90000"/>
              </a:lnSpc>
              <a:spcBef>
                <a:spcPts val="800"/>
              </a:spcBef>
              <a:spcAft>
                <a:spcPts val="0"/>
              </a:spcAft>
              <a:buClr>
                <a:schemeClr val="dk1"/>
              </a:buClr>
              <a:buSzPts val="2700"/>
              <a:buChar char="•"/>
              <a:defRPr/>
            </a:lvl5pPr>
            <a:lvl6pPr indent="-400050" lvl="5" marL="2743200" rtl="0" algn="l">
              <a:lnSpc>
                <a:spcPct val="90000"/>
              </a:lnSpc>
              <a:spcBef>
                <a:spcPts val="800"/>
              </a:spcBef>
              <a:spcAft>
                <a:spcPts val="0"/>
              </a:spcAft>
              <a:buClr>
                <a:schemeClr val="dk1"/>
              </a:buClr>
              <a:buSzPts val="2700"/>
              <a:buChar char="•"/>
              <a:defRPr/>
            </a:lvl6pPr>
            <a:lvl7pPr indent="-400050" lvl="6" marL="3200400" rtl="0" algn="l">
              <a:lnSpc>
                <a:spcPct val="90000"/>
              </a:lnSpc>
              <a:spcBef>
                <a:spcPts val="800"/>
              </a:spcBef>
              <a:spcAft>
                <a:spcPts val="0"/>
              </a:spcAft>
              <a:buClr>
                <a:schemeClr val="dk1"/>
              </a:buClr>
              <a:buSzPts val="2700"/>
              <a:buChar char="•"/>
              <a:defRPr/>
            </a:lvl7pPr>
            <a:lvl8pPr indent="-400050" lvl="7" marL="3657600" rtl="0" algn="l">
              <a:lnSpc>
                <a:spcPct val="90000"/>
              </a:lnSpc>
              <a:spcBef>
                <a:spcPts val="800"/>
              </a:spcBef>
              <a:spcAft>
                <a:spcPts val="0"/>
              </a:spcAft>
              <a:buClr>
                <a:schemeClr val="dk1"/>
              </a:buClr>
              <a:buSzPts val="2700"/>
              <a:buChar char="•"/>
              <a:defRPr/>
            </a:lvl8pPr>
            <a:lvl9pPr indent="-400050" lvl="8" marL="4114800" rtl="0" algn="l">
              <a:lnSpc>
                <a:spcPct val="90000"/>
              </a:lnSpc>
              <a:spcBef>
                <a:spcPts val="800"/>
              </a:spcBef>
              <a:spcAft>
                <a:spcPts val="0"/>
              </a:spcAft>
              <a:buClr>
                <a:schemeClr val="dk1"/>
              </a:buClr>
              <a:buSzPts val="2700"/>
              <a:buChar char="•"/>
              <a:defRPr/>
            </a:lvl9pPr>
          </a:lstStyle>
          <a:p/>
        </p:txBody>
      </p:sp>
      <p:sp>
        <p:nvSpPr>
          <p:cNvPr id="418" name="Google Shape;418;g26e4ff61c3e_0_732"/>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19" name="Google Shape;419;g26e4ff61c3e_0_732"/>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20" name="Google Shape;420;g26e4ff61c3e_0_732"/>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7" name="Shape 427"/>
        <p:cNvGrpSpPr/>
        <p:nvPr/>
      </p:nvGrpSpPr>
      <p:grpSpPr>
        <a:xfrm>
          <a:off x="0" y="0"/>
          <a:ext cx="0" cy="0"/>
          <a:chOff x="0" y="0"/>
          <a:chExt cx="0" cy="0"/>
        </a:xfrm>
      </p:grpSpPr>
      <p:sp>
        <p:nvSpPr>
          <p:cNvPr id="428" name="Google Shape;428;g26e4ff61c3e_0_744"/>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rtl="0" algn="l">
              <a:lnSpc>
                <a:spcPct val="90000"/>
              </a:lnSpc>
              <a:spcBef>
                <a:spcPts val="0"/>
              </a:spcBef>
              <a:spcAft>
                <a:spcPts val="0"/>
              </a:spcAft>
              <a:buClr>
                <a:schemeClr val="lt1"/>
              </a:buClr>
              <a:buSzPts val="2700"/>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429" name="Google Shape;429;g26e4ff61c3e_0_744"/>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00050" lvl="0" marL="457200" rtl="0" algn="l">
              <a:lnSpc>
                <a:spcPct val="90000"/>
              </a:lnSpc>
              <a:spcBef>
                <a:spcPts val="1500"/>
              </a:spcBef>
              <a:spcAft>
                <a:spcPts val="0"/>
              </a:spcAft>
              <a:buClr>
                <a:schemeClr val="lt1"/>
              </a:buClr>
              <a:buSzPts val="2700"/>
              <a:buChar char="•"/>
              <a:defRPr/>
            </a:lvl1pPr>
            <a:lvl2pPr indent="-400050" lvl="1" marL="914400" rtl="0" algn="l">
              <a:lnSpc>
                <a:spcPct val="90000"/>
              </a:lnSpc>
              <a:spcBef>
                <a:spcPts val="800"/>
              </a:spcBef>
              <a:spcAft>
                <a:spcPts val="0"/>
              </a:spcAft>
              <a:buClr>
                <a:schemeClr val="lt1"/>
              </a:buClr>
              <a:buSzPts val="2700"/>
              <a:buChar char="•"/>
              <a:defRPr/>
            </a:lvl2pPr>
            <a:lvl3pPr indent="-400050" lvl="2" marL="1371600" rtl="0" algn="l">
              <a:lnSpc>
                <a:spcPct val="90000"/>
              </a:lnSpc>
              <a:spcBef>
                <a:spcPts val="800"/>
              </a:spcBef>
              <a:spcAft>
                <a:spcPts val="0"/>
              </a:spcAft>
              <a:buClr>
                <a:schemeClr val="lt1"/>
              </a:buClr>
              <a:buSzPts val="2700"/>
              <a:buChar char="•"/>
              <a:defRPr/>
            </a:lvl3pPr>
            <a:lvl4pPr indent="-400050" lvl="3" marL="1828800" rtl="0" algn="l">
              <a:lnSpc>
                <a:spcPct val="90000"/>
              </a:lnSpc>
              <a:spcBef>
                <a:spcPts val="800"/>
              </a:spcBef>
              <a:spcAft>
                <a:spcPts val="0"/>
              </a:spcAft>
              <a:buClr>
                <a:schemeClr val="lt1"/>
              </a:buClr>
              <a:buSzPts val="2700"/>
              <a:buChar char="•"/>
              <a:defRPr/>
            </a:lvl4pPr>
            <a:lvl5pPr indent="-400050" lvl="4" marL="2286000" rtl="0" algn="l">
              <a:lnSpc>
                <a:spcPct val="90000"/>
              </a:lnSpc>
              <a:spcBef>
                <a:spcPts val="800"/>
              </a:spcBef>
              <a:spcAft>
                <a:spcPts val="0"/>
              </a:spcAft>
              <a:buClr>
                <a:schemeClr val="lt1"/>
              </a:buClr>
              <a:buSzPts val="2700"/>
              <a:buChar char="•"/>
              <a:defRPr/>
            </a:lvl5pPr>
            <a:lvl6pPr indent="-400050" lvl="5" marL="2743200" rtl="0" algn="l">
              <a:lnSpc>
                <a:spcPct val="90000"/>
              </a:lnSpc>
              <a:spcBef>
                <a:spcPts val="800"/>
              </a:spcBef>
              <a:spcAft>
                <a:spcPts val="0"/>
              </a:spcAft>
              <a:buClr>
                <a:schemeClr val="lt1"/>
              </a:buClr>
              <a:buSzPts val="2700"/>
              <a:buChar char="•"/>
              <a:defRPr/>
            </a:lvl6pPr>
            <a:lvl7pPr indent="-400050" lvl="6" marL="3200400" rtl="0" algn="l">
              <a:lnSpc>
                <a:spcPct val="90000"/>
              </a:lnSpc>
              <a:spcBef>
                <a:spcPts val="800"/>
              </a:spcBef>
              <a:spcAft>
                <a:spcPts val="0"/>
              </a:spcAft>
              <a:buClr>
                <a:schemeClr val="lt1"/>
              </a:buClr>
              <a:buSzPts val="2700"/>
              <a:buChar char="•"/>
              <a:defRPr/>
            </a:lvl7pPr>
            <a:lvl8pPr indent="-400050" lvl="7" marL="3657600" rtl="0" algn="l">
              <a:lnSpc>
                <a:spcPct val="90000"/>
              </a:lnSpc>
              <a:spcBef>
                <a:spcPts val="800"/>
              </a:spcBef>
              <a:spcAft>
                <a:spcPts val="0"/>
              </a:spcAft>
              <a:buClr>
                <a:schemeClr val="lt1"/>
              </a:buClr>
              <a:buSzPts val="2700"/>
              <a:buChar char="•"/>
              <a:defRPr/>
            </a:lvl8pPr>
            <a:lvl9pPr indent="-400050" lvl="8" marL="4114800" rtl="0" algn="l">
              <a:lnSpc>
                <a:spcPct val="90000"/>
              </a:lnSpc>
              <a:spcBef>
                <a:spcPts val="800"/>
              </a:spcBef>
              <a:spcAft>
                <a:spcPts val="0"/>
              </a:spcAft>
              <a:buClr>
                <a:schemeClr val="lt1"/>
              </a:buClr>
              <a:buSzPts val="2700"/>
              <a:buChar char="•"/>
              <a:defRPr/>
            </a:lvl9pPr>
          </a:lstStyle>
          <a:p/>
        </p:txBody>
      </p:sp>
      <p:sp>
        <p:nvSpPr>
          <p:cNvPr id="430" name="Google Shape;430;g26e4ff61c3e_0_744"/>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rtl="0" algn="l">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31" name="Google Shape;431;g26e4ff61c3e_0_744"/>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rtl="0" algn="ctr">
              <a:spcBef>
                <a:spcPts val="0"/>
              </a:spcBef>
              <a:spcAft>
                <a:spcPts val="0"/>
              </a:spcAft>
              <a:buSzPts val="2100"/>
              <a:buNone/>
              <a:defRPr/>
            </a:lvl1pPr>
            <a:lvl2pPr lvl="1" rtl="0" algn="l">
              <a:spcBef>
                <a:spcPts val="0"/>
              </a:spcBef>
              <a:spcAft>
                <a:spcPts val="0"/>
              </a:spcAft>
              <a:buSzPts val="2100"/>
              <a:buNone/>
              <a:defRPr/>
            </a:lvl2pPr>
            <a:lvl3pPr lvl="2" rtl="0" algn="l">
              <a:spcBef>
                <a:spcPts val="0"/>
              </a:spcBef>
              <a:spcAft>
                <a:spcPts val="0"/>
              </a:spcAft>
              <a:buSzPts val="2100"/>
              <a:buNone/>
              <a:defRPr/>
            </a:lvl3pPr>
            <a:lvl4pPr lvl="3" rtl="0" algn="l">
              <a:spcBef>
                <a:spcPts val="0"/>
              </a:spcBef>
              <a:spcAft>
                <a:spcPts val="0"/>
              </a:spcAft>
              <a:buSzPts val="2100"/>
              <a:buNone/>
              <a:defRPr/>
            </a:lvl4pPr>
            <a:lvl5pPr lvl="4" rtl="0" algn="l">
              <a:spcBef>
                <a:spcPts val="0"/>
              </a:spcBef>
              <a:spcAft>
                <a:spcPts val="0"/>
              </a:spcAft>
              <a:buSzPts val="2100"/>
              <a:buNone/>
              <a:defRPr/>
            </a:lvl5pPr>
            <a:lvl6pPr lvl="5" rtl="0" algn="l">
              <a:spcBef>
                <a:spcPts val="0"/>
              </a:spcBef>
              <a:spcAft>
                <a:spcPts val="0"/>
              </a:spcAft>
              <a:buSzPts val="2100"/>
              <a:buNone/>
              <a:defRPr/>
            </a:lvl6pPr>
            <a:lvl7pPr lvl="6" rtl="0" algn="l">
              <a:spcBef>
                <a:spcPts val="0"/>
              </a:spcBef>
              <a:spcAft>
                <a:spcPts val="0"/>
              </a:spcAft>
              <a:buSzPts val="2100"/>
              <a:buNone/>
              <a:defRPr/>
            </a:lvl7pPr>
            <a:lvl8pPr lvl="7" rtl="0" algn="l">
              <a:spcBef>
                <a:spcPts val="0"/>
              </a:spcBef>
              <a:spcAft>
                <a:spcPts val="0"/>
              </a:spcAft>
              <a:buSzPts val="2100"/>
              <a:buNone/>
              <a:defRPr/>
            </a:lvl8pPr>
            <a:lvl9pPr lvl="8" rtl="0" algn="l">
              <a:spcBef>
                <a:spcPts val="0"/>
              </a:spcBef>
              <a:spcAft>
                <a:spcPts val="0"/>
              </a:spcAft>
              <a:buSzPts val="2100"/>
              <a:buNone/>
              <a:defRPr/>
            </a:lvl9pPr>
          </a:lstStyle>
          <a:p/>
        </p:txBody>
      </p:sp>
      <p:sp>
        <p:nvSpPr>
          <p:cNvPr id="432" name="Google Shape;432;g26e4ff61c3e_0_744"/>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6"/>
          <p:cNvSpPr/>
          <p:nvPr>
            <p:ph idx="2" type="pic"/>
          </p:nvPr>
        </p:nvSpPr>
        <p:spPr>
          <a:xfrm>
            <a:off x="1792288" y="612775"/>
            <a:ext cx="5486400" cy="4114800"/>
          </a:xfrm>
          <a:prstGeom prst="rect">
            <a:avLst/>
          </a:prstGeom>
          <a:noFill/>
          <a:ln>
            <a:noFill/>
          </a:ln>
        </p:spPr>
      </p:sp>
      <p:sp>
        <p:nvSpPr>
          <p:cNvPr id="64" name="Google Shape;64;p2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theme" Target="../theme/theme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8.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49.xml"/><Relationship Id="rId3"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2" Type="http://schemas.openxmlformats.org/officeDocument/2006/relationships/theme" Target="../theme/theme7.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5.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g26e3d87483f_0_7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2" name="Google Shape;102;g26e3d87483f_0_73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g26e3d87483f_0_7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g26e3d87483f_0_7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g26e3d87483f_0_7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g26e3d87483f_0_769"/>
          <p:cNvSpPr txBox="1"/>
          <p:nvPr>
            <p:ph type="title"/>
          </p:nvPr>
        </p:nvSpPr>
        <p:spPr>
          <a:xfrm>
            <a:off x="1257300" y="547691"/>
            <a:ext cx="15773400" cy="19884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1" name="Google Shape;141;g26e3d87483f_0_769"/>
          <p:cNvSpPr txBox="1"/>
          <p:nvPr>
            <p:ph idx="1" type="body"/>
          </p:nvPr>
        </p:nvSpPr>
        <p:spPr>
          <a:xfrm>
            <a:off x="1257300" y="2738438"/>
            <a:ext cx="15773400" cy="6527100"/>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42" name="Google Shape;142;g26e3d87483f_0_769"/>
          <p:cNvSpPr txBox="1"/>
          <p:nvPr>
            <p:ph idx="10" type="dt"/>
          </p:nvPr>
        </p:nvSpPr>
        <p:spPr>
          <a:xfrm>
            <a:off x="1257300" y="9534529"/>
            <a:ext cx="4114800" cy="5478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g26e3d87483f_0_769"/>
          <p:cNvSpPr txBox="1"/>
          <p:nvPr>
            <p:ph idx="11" type="ftr"/>
          </p:nvPr>
        </p:nvSpPr>
        <p:spPr>
          <a:xfrm>
            <a:off x="6057900" y="9534529"/>
            <a:ext cx="6172200" cy="5478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g26e3d87483f_0_769"/>
          <p:cNvSpPr txBox="1"/>
          <p:nvPr>
            <p:ph idx="12" type="sldNum"/>
          </p:nvPr>
        </p:nvSpPr>
        <p:spPr>
          <a:xfrm>
            <a:off x="12915900" y="9534529"/>
            <a:ext cx="4114800" cy="5478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8" name="Shape 218"/>
        <p:cNvGrpSpPr/>
        <p:nvPr/>
      </p:nvGrpSpPr>
      <p:grpSpPr>
        <a:xfrm>
          <a:off x="0" y="0"/>
          <a:ext cx="0" cy="0"/>
          <a:chOff x="0" y="0"/>
          <a:chExt cx="0" cy="0"/>
        </a:xfrm>
      </p:grpSpPr>
      <p:sp>
        <p:nvSpPr>
          <p:cNvPr id="219" name="Google Shape;219;g26e3d87483f_0_848"/>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0" name="Google Shape;220;g26e3d87483f_0_848"/>
          <p:cNvSpPr txBox="1"/>
          <p:nvPr>
            <p:ph idx="1" type="body"/>
          </p:nvPr>
        </p:nvSpPr>
        <p:spPr>
          <a:xfrm>
            <a:off x="1257300" y="2738438"/>
            <a:ext cx="15773400" cy="6527100"/>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221" name="Google Shape;221;g26e3d87483f_0_848"/>
          <p:cNvSpPr txBox="1"/>
          <p:nvPr>
            <p:ph idx="10" type="dt"/>
          </p:nvPr>
        </p:nvSpPr>
        <p:spPr>
          <a:xfrm>
            <a:off x="1257300" y="9534526"/>
            <a:ext cx="4114800" cy="5478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2" name="Google Shape;222;g26e3d87483f_0_848"/>
          <p:cNvSpPr txBox="1"/>
          <p:nvPr>
            <p:ph idx="11" type="ftr"/>
          </p:nvPr>
        </p:nvSpPr>
        <p:spPr>
          <a:xfrm>
            <a:off x="6057900" y="9534526"/>
            <a:ext cx="6172200" cy="5478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3" name="Google Shape;223;g26e3d87483f_0_848"/>
          <p:cNvSpPr txBox="1"/>
          <p:nvPr>
            <p:ph idx="12" type="sldNum"/>
          </p:nvPr>
        </p:nvSpPr>
        <p:spPr>
          <a:xfrm>
            <a:off x="12915900" y="9534526"/>
            <a:ext cx="4114800" cy="5478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93" name="Shape 293"/>
        <p:cNvGrpSpPr/>
        <p:nvPr/>
      </p:nvGrpSpPr>
      <p:grpSpPr>
        <a:xfrm>
          <a:off x="0" y="0"/>
          <a:ext cx="0" cy="0"/>
          <a:chOff x="0" y="0"/>
          <a:chExt cx="0" cy="0"/>
        </a:xfrm>
      </p:grpSpPr>
      <p:sp>
        <p:nvSpPr>
          <p:cNvPr id="294" name="Google Shape;294;g26e3d87483f_0_966"/>
          <p:cNvSpPr txBox="1"/>
          <p:nvPr>
            <p:ph type="title"/>
          </p:nvPr>
        </p:nvSpPr>
        <p:spPr>
          <a:xfrm>
            <a:off x="622300" y="889000"/>
            <a:ext cx="17043600" cy="1146000"/>
          </a:xfrm>
          <a:prstGeom prst="rect">
            <a:avLst/>
          </a:prstGeom>
          <a:noFill/>
          <a:ln>
            <a:noFill/>
          </a:ln>
        </p:spPr>
        <p:txBody>
          <a:bodyPr anchorCtr="0" anchor="t" bIns="182800" lIns="182800" spcFirstLastPara="1" rIns="182800" wrap="square" tIns="182800">
            <a:noAutofit/>
          </a:bodyPr>
          <a:lstStyle>
            <a:lvl1pPr lvl="0"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1pPr>
            <a:lvl2pPr lvl="1"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2pPr>
            <a:lvl3pPr lvl="2"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3pPr>
            <a:lvl4pPr lvl="3"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4pPr>
            <a:lvl5pPr lvl="4"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5pPr>
            <a:lvl6pPr lvl="5"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6pPr>
            <a:lvl7pPr lvl="6"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7pPr>
            <a:lvl8pPr lvl="7"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8pPr>
            <a:lvl9pPr lvl="8" marR="0" rtl="0" algn="l">
              <a:lnSpc>
                <a:spcPct val="100000"/>
              </a:lnSpc>
              <a:spcBef>
                <a:spcPts val="0"/>
              </a:spcBef>
              <a:spcAft>
                <a:spcPts val="0"/>
              </a:spcAft>
              <a:buClr>
                <a:srgbClr val="005747"/>
              </a:buClr>
              <a:buSzPts val="4800"/>
              <a:buFont typeface="Oi"/>
              <a:buNone/>
              <a:defRPr b="1" i="0" sz="4800" u="none" cap="none" strike="noStrike">
                <a:solidFill>
                  <a:srgbClr val="005747"/>
                </a:solidFill>
                <a:latin typeface="Oi"/>
                <a:ea typeface="Oi"/>
                <a:cs typeface="Oi"/>
                <a:sym typeface="Oi"/>
              </a:defRPr>
            </a:lvl9pPr>
          </a:lstStyle>
          <a:p/>
        </p:txBody>
      </p:sp>
      <p:sp>
        <p:nvSpPr>
          <p:cNvPr id="295" name="Google Shape;295;g26e3d87483f_0_966"/>
          <p:cNvSpPr txBox="1"/>
          <p:nvPr>
            <p:ph idx="1" type="body"/>
          </p:nvPr>
        </p:nvSpPr>
        <p:spPr>
          <a:xfrm>
            <a:off x="914400" y="2400300"/>
            <a:ext cx="16459200" cy="7886400"/>
          </a:xfrm>
          <a:prstGeom prst="rect">
            <a:avLst/>
          </a:prstGeom>
          <a:noFill/>
          <a:ln>
            <a:noFill/>
          </a:ln>
        </p:spPr>
        <p:txBody>
          <a:bodyPr anchorCtr="0" anchor="t" bIns="182800" lIns="182800" spcFirstLastPara="1" rIns="182800" wrap="square" tIns="182800">
            <a:noAutofit/>
          </a:bodyPr>
          <a:lstStyle>
            <a:lvl1pPr indent="-457200" lvl="0" marL="4572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1pPr>
            <a:lvl2pPr indent="-457200" lvl="1" marL="9144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2pPr>
            <a:lvl3pPr indent="-457200" lvl="2" marL="13716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3pPr>
            <a:lvl4pPr indent="-457200" lvl="3" marL="18288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4pPr>
            <a:lvl5pPr indent="-457200" lvl="4" marL="22860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5pPr>
            <a:lvl6pPr indent="-457200" lvl="5" marL="27432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6pPr>
            <a:lvl7pPr indent="-457200" lvl="6" marL="32004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7pPr>
            <a:lvl8pPr indent="-457200" lvl="7" marL="36576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8pPr>
            <a:lvl9pPr indent="-457200" lvl="8" marL="4114800" marR="0" rtl="0" algn="l">
              <a:lnSpc>
                <a:spcPct val="115000"/>
              </a:lnSpc>
              <a:spcBef>
                <a:spcPts val="0"/>
              </a:spcBef>
              <a:spcAft>
                <a:spcPts val="0"/>
              </a:spcAft>
              <a:buClr>
                <a:srgbClr val="585858"/>
              </a:buClr>
              <a:buSzPts val="3600"/>
              <a:buFont typeface="Helvetica Neue"/>
              <a:buChar char="■"/>
              <a:defRPr b="0" i="0" sz="3600" u="none" cap="none" strike="noStrike">
                <a:solidFill>
                  <a:srgbClr val="585858"/>
                </a:solidFill>
                <a:latin typeface="Oi"/>
                <a:ea typeface="Oi"/>
                <a:cs typeface="Oi"/>
                <a:sym typeface="Oi"/>
              </a:defRPr>
            </a:lvl9pPr>
          </a:lstStyle>
          <a:p/>
        </p:txBody>
      </p:sp>
      <p:sp>
        <p:nvSpPr>
          <p:cNvPr id="296" name="Google Shape;296;g26e3d87483f_0_966"/>
          <p:cNvSpPr txBox="1"/>
          <p:nvPr>
            <p:ph idx="12" type="sldNum"/>
          </p:nvPr>
        </p:nvSpPr>
        <p:spPr>
          <a:xfrm>
            <a:off x="17367250" y="9401174"/>
            <a:ext cx="676200" cy="638400"/>
          </a:xfrm>
          <a:prstGeom prst="rect">
            <a:avLst/>
          </a:prstGeom>
          <a:noFill/>
          <a:ln>
            <a:noFill/>
          </a:ln>
        </p:spPr>
        <p:txBody>
          <a:bodyPr anchorCtr="0" anchor="ctr" bIns="182800" lIns="182800" spcFirstLastPara="1" rIns="182800" wrap="square" tIns="182800">
            <a:noAutofit/>
          </a:bodyPr>
          <a:lstStyle>
            <a:lvl1pPr indent="0" lvl="0"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2800">
              <a:solidFill>
                <a:srgbClr val="000000"/>
              </a:solidFill>
            </a:endParaRPr>
          </a:p>
        </p:txBody>
      </p:sp>
    </p:spTree>
  </p:cSld>
  <p:clrMap accent1="accent1" accent2="accent2" accent3="accent3" accent4="accent4" accent5="accent5" accent6="accent6" bg1="lt1" bg2="dk2" tx1="dk1" tx2="lt2" folHlink="folHlink" hlink="hlink"/>
  <p:sldLayoutIdLst>
    <p:sldLayoutId id="214748370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301" name="Shape 301"/>
        <p:cNvGrpSpPr/>
        <p:nvPr/>
      </p:nvGrpSpPr>
      <p:grpSpPr>
        <a:xfrm>
          <a:off x="0" y="0"/>
          <a:ext cx="0" cy="0"/>
          <a:chOff x="0" y="0"/>
          <a:chExt cx="0" cy="0"/>
        </a:xfrm>
      </p:grpSpPr>
      <p:sp>
        <p:nvSpPr>
          <p:cNvPr id="302" name="Google Shape;302;g26e4547c18e_0_164"/>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rmAutofit/>
          </a:bodyPr>
          <a:lstStyle>
            <a:lvl1pPr lvl="0" rtl="0">
              <a:spcBef>
                <a:spcPts val="0"/>
              </a:spcBef>
              <a:spcAft>
                <a:spcPts val="0"/>
              </a:spcAft>
              <a:buClr>
                <a:schemeClr val="dk1"/>
              </a:buClr>
              <a:buSzPts val="5600"/>
              <a:buNone/>
              <a:defRPr sz="56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303" name="Google Shape;303;g26e4547c18e_0_164"/>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rmAutofit/>
          </a:bodyPr>
          <a:lstStyle>
            <a:lvl1pPr indent="-457200" lvl="0" marL="457200" rtl="0">
              <a:lnSpc>
                <a:spcPct val="115000"/>
              </a:lnSpc>
              <a:spcBef>
                <a:spcPts val="0"/>
              </a:spcBef>
              <a:spcAft>
                <a:spcPts val="0"/>
              </a:spcAft>
              <a:buClr>
                <a:schemeClr val="lt2"/>
              </a:buClr>
              <a:buSzPts val="3600"/>
              <a:buChar char="●"/>
              <a:defRPr sz="3600">
                <a:solidFill>
                  <a:schemeClr val="lt2"/>
                </a:solidFill>
              </a:defRPr>
            </a:lvl1pPr>
            <a:lvl2pPr indent="-406400" lvl="1" marL="914400" rtl="0">
              <a:lnSpc>
                <a:spcPct val="115000"/>
              </a:lnSpc>
              <a:spcBef>
                <a:spcPts val="0"/>
              </a:spcBef>
              <a:spcAft>
                <a:spcPts val="0"/>
              </a:spcAft>
              <a:buClr>
                <a:schemeClr val="lt2"/>
              </a:buClr>
              <a:buSzPts val="2800"/>
              <a:buChar char="○"/>
              <a:defRPr sz="2800">
                <a:solidFill>
                  <a:schemeClr val="lt2"/>
                </a:solidFill>
              </a:defRPr>
            </a:lvl2pPr>
            <a:lvl3pPr indent="-406400" lvl="2" marL="1371600" rtl="0">
              <a:lnSpc>
                <a:spcPct val="115000"/>
              </a:lnSpc>
              <a:spcBef>
                <a:spcPts val="0"/>
              </a:spcBef>
              <a:spcAft>
                <a:spcPts val="0"/>
              </a:spcAft>
              <a:buClr>
                <a:schemeClr val="lt2"/>
              </a:buClr>
              <a:buSzPts val="2800"/>
              <a:buChar char="■"/>
              <a:defRPr sz="2800">
                <a:solidFill>
                  <a:schemeClr val="lt2"/>
                </a:solidFill>
              </a:defRPr>
            </a:lvl3pPr>
            <a:lvl4pPr indent="-406400" lvl="3" marL="1828800" rtl="0">
              <a:lnSpc>
                <a:spcPct val="115000"/>
              </a:lnSpc>
              <a:spcBef>
                <a:spcPts val="0"/>
              </a:spcBef>
              <a:spcAft>
                <a:spcPts val="0"/>
              </a:spcAft>
              <a:buClr>
                <a:schemeClr val="lt2"/>
              </a:buClr>
              <a:buSzPts val="2800"/>
              <a:buChar char="●"/>
              <a:defRPr sz="2800">
                <a:solidFill>
                  <a:schemeClr val="lt2"/>
                </a:solidFill>
              </a:defRPr>
            </a:lvl4pPr>
            <a:lvl5pPr indent="-406400" lvl="4" marL="2286000" rtl="0">
              <a:lnSpc>
                <a:spcPct val="115000"/>
              </a:lnSpc>
              <a:spcBef>
                <a:spcPts val="0"/>
              </a:spcBef>
              <a:spcAft>
                <a:spcPts val="0"/>
              </a:spcAft>
              <a:buClr>
                <a:schemeClr val="lt2"/>
              </a:buClr>
              <a:buSzPts val="2800"/>
              <a:buChar char="○"/>
              <a:defRPr sz="2800">
                <a:solidFill>
                  <a:schemeClr val="lt2"/>
                </a:solidFill>
              </a:defRPr>
            </a:lvl5pPr>
            <a:lvl6pPr indent="-406400" lvl="5" marL="2743200" rtl="0">
              <a:lnSpc>
                <a:spcPct val="115000"/>
              </a:lnSpc>
              <a:spcBef>
                <a:spcPts val="0"/>
              </a:spcBef>
              <a:spcAft>
                <a:spcPts val="0"/>
              </a:spcAft>
              <a:buClr>
                <a:schemeClr val="lt2"/>
              </a:buClr>
              <a:buSzPts val="2800"/>
              <a:buChar char="■"/>
              <a:defRPr sz="2800">
                <a:solidFill>
                  <a:schemeClr val="lt2"/>
                </a:solidFill>
              </a:defRPr>
            </a:lvl6pPr>
            <a:lvl7pPr indent="-406400" lvl="6" marL="3200400" rtl="0">
              <a:lnSpc>
                <a:spcPct val="115000"/>
              </a:lnSpc>
              <a:spcBef>
                <a:spcPts val="0"/>
              </a:spcBef>
              <a:spcAft>
                <a:spcPts val="0"/>
              </a:spcAft>
              <a:buClr>
                <a:schemeClr val="lt2"/>
              </a:buClr>
              <a:buSzPts val="2800"/>
              <a:buChar char="●"/>
              <a:defRPr sz="2800">
                <a:solidFill>
                  <a:schemeClr val="lt2"/>
                </a:solidFill>
              </a:defRPr>
            </a:lvl7pPr>
            <a:lvl8pPr indent="-406400" lvl="7" marL="3657600" rtl="0">
              <a:lnSpc>
                <a:spcPct val="115000"/>
              </a:lnSpc>
              <a:spcBef>
                <a:spcPts val="0"/>
              </a:spcBef>
              <a:spcAft>
                <a:spcPts val="0"/>
              </a:spcAft>
              <a:buClr>
                <a:schemeClr val="lt2"/>
              </a:buClr>
              <a:buSzPts val="2800"/>
              <a:buChar char="○"/>
              <a:defRPr sz="2800">
                <a:solidFill>
                  <a:schemeClr val="lt2"/>
                </a:solidFill>
              </a:defRPr>
            </a:lvl8pPr>
            <a:lvl9pPr indent="-406400" lvl="8" marL="4114800" rtl="0">
              <a:lnSpc>
                <a:spcPct val="115000"/>
              </a:lnSpc>
              <a:spcBef>
                <a:spcPts val="0"/>
              </a:spcBef>
              <a:spcAft>
                <a:spcPts val="0"/>
              </a:spcAft>
              <a:buClr>
                <a:schemeClr val="lt2"/>
              </a:buClr>
              <a:buSzPts val="2800"/>
              <a:buChar char="■"/>
              <a:defRPr sz="2800">
                <a:solidFill>
                  <a:schemeClr val="lt2"/>
                </a:solidFill>
              </a:defRPr>
            </a:lvl9pPr>
          </a:lstStyle>
          <a:p/>
        </p:txBody>
      </p:sp>
      <p:sp>
        <p:nvSpPr>
          <p:cNvPr id="304" name="Google Shape;304;g26e4547c18e_0_164"/>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rmAutofit/>
          </a:bodyPr>
          <a:lstStyle>
            <a:lvl1pPr lvl="0" rtl="0" algn="r">
              <a:buNone/>
              <a:defRPr sz="2000">
                <a:solidFill>
                  <a:schemeClr val="lt2"/>
                </a:solidFill>
              </a:defRPr>
            </a:lvl1pPr>
            <a:lvl2pPr lvl="1" rtl="0" algn="r">
              <a:buNone/>
              <a:defRPr sz="2000">
                <a:solidFill>
                  <a:schemeClr val="lt2"/>
                </a:solidFill>
              </a:defRPr>
            </a:lvl2pPr>
            <a:lvl3pPr lvl="2" rtl="0" algn="r">
              <a:buNone/>
              <a:defRPr sz="2000">
                <a:solidFill>
                  <a:schemeClr val="lt2"/>
                </a:solidFill>
              </a:defRPr>
            </a:lvl3pPr>
            <a:lvl4pPr lvl="3" rtl="0" algn="r">
              <a:buNone/>
              <a:defRPr sz="2000">
                <a:solidFill>
                  <a:schemeClr val="lt2"/>
                </a:solidFill>
              </a:defRPr>
            </a:lvl4pPr>
            <a:lvl5pPr lvl="4" rtl="0" algn="r">
              <a:buNone/>
              <a:defRPr sz="2000">
                <a:solidFill>
                  <a:schemeClr val="lt2"/>
                </a:solidFill>
              </a:defRPr>
            </a:lvl5pPr>
            <a:lvl6pPr lvl="5" rtl="0" algn="r">
              <a:buNone/>
              <a:defRPr sz="2000">
                <a:solidFill>
                  <a:schemeClr val="lt2"/>
                </a:solidFill>
              </a:defRPr>
            </a:lvl6pPr>
            <a:lvl7pPr lvl="6" rtl="0" algn="r">
              <a:buNone/>
              <a:defRPr sz="2000">
                <a:solidFill>
                  <a:schemeClr val="lt2"/>
                </a:solidFill>
              </a:defRPr>
            </a:lvl7pPr>
            <a:lvl8pPr lvl="7" rtl="0" algn="r">
              <a:buNone/>
              <a:defRPr sz="2000">
                <a:solidFill>
                  <a:schemeClr val="lt2"/>
                </a:solidFill>
              </a:defRPr>
            </a:lvl8pPr>
            <a:lvl9pPr lvl="8" rtl="0" algn="r">
              <a:buNone/>
              <a:defRPr sz="2000">
                <a:solidFill>
                  <a:schemeClr val="lt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g26e4ff61c3e_0_663"/>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marR="0" rtl="0" algn="l">
              <a:lnSpc>
                <a:spcPct val="90000"/>
              </a:lnSpc>
              <a:spcBef>
                <a:spcPts val="0"/>
              </a:spcBef>
              <a:spcAft>
                <a:spcPts val="0"/>
              </a:spcAft>
              <a:buClr>
                <a:schemeClr val="dk1"/>
              </a:buClr>
              <a:buSzPts val="6600"/>
              <a:buFont typeface="Play"/>
              <a:buNone/>
              <a:defRPr b="0" i="0" sz="6600" u="none" cap="none" strike="noStrike">
                <a:solidFill>
                  <a:schemeClr val="dk1"/>
                </a:solidFill>
                <a:latin typeface="Play"/>
                <a:ea typeface="Play"/>
                <a:cs typeface="Play"/>
                <a:sym typeface="Play"/>
              </a:defRPr>
            </a:lvl1pPr>
            <a:lvl2pPr lvl="1" rtl="0">
              <a:spcBef>
                <a:spcPts val="0"/>
              </a:spcBef>
              <a:spcAft>
                <a:spcPts val="0"/>
              </a:spcAft>
              <a:buSzPts val="2100"/>
              <a:buNone/>
              <a:defRPr sz="2700"/>
            </a:lvl2pPr>
            <a:lvl3pPr lvl="2" rtl="0">
              <a:spcBef>
                <a:spcPts val="0"/>
              </a:spcBef>
              <a:spcAft>
                <a:spcPts val="0"/>
              </a:spcAft>
              <a:buSzPts val="2100"/>
              <a:buNone/>
              <a:defRPr sz="2700"/>
            </a:lvl3pPr>
            <a:lvl4pPr lvl="3" rtl="0">
              <a:spcBef>
                <a:spcPts val="0"/>
              </a:spcBef>
              <a:spcAft>
                <a:spcPts val="0"/>
              </a:spcAft>
              <a:buSzPts val="2100"/>
              <a:buNone/>
              <a:defRPr sz="2700"/>
            </a:lvl4pPr>
            <a:lvl5pPr lvl="4" rtl="0">
              <a:spcBef>
                <a:spcPts val="0"/>
              </a:spcBef>
              <a:spcAft>
                <a:spcPts val="0"/>
              </a:spcAft>
              <a:buSzPts val="2100"/>
              <a:buNone/>
              <a:defRPr sz="2700"/>
            </a:lvl5pPr>
            <a:lvl6pPr lvl="5" rtl="0">
              <a:spcBef>
                <a:spcPts val="0"/>
              </a:spcBef>
              <a:spcAft>
                <a:spcPts val="0"/>
              </a:spcAft>
              <a:buSzPts val="2100"/>
              <a:buNone/>
              <a:defRPr sz="2700"/>
            </a:lvl6pPr>
            <a:lvl7pPr lvl="6" rtl="0">
              <a:spcBef>
                <a:spcPts val="0"/>
              </a:spcBef>
              <a:spcAft>
                <a:spcPts val="0"/>
              </a:spcAft>
              <a:buSzPts val="2100"/>
              <a:buNone/>
              <a:defRPr sz="2700"/>
            </a:lvl7pPr>
            <a:lvl8pPr lvl="7" rtl="0">
              <a:spcBef>
                <a:spcPts val="0"/>
              </a:spcBef>
              <a:spcAft>
                <a:spcPts val="0"/>
              </a:spcAft>
              <a:buSzPts val="2100"/>
              <a:buNone/>
              <a:defRPr sz="2700"/>
            </a:lvl8pPr>
            <a:lvl9pPr lvl="8" rtl="0">
              <a:spcBef>
                <a:spcPts val="0"/>
              </a:spcBef>
              <a:spcAft>
                <a:spcPts val="0"/>
              </a:spcAft>
              <a:buSzPts val="2100"/>
              <a:buNone/>
              <a:defRPr sz="2700"/>
            </a:lvl9pPr>
          </a:lstStyle>
          <a:p/>
        </p:txBody>
      </p:sp>
      <p:sp>
        <p:nvSpPr>
          <p:cNvPr id="348" name="Google Shape;348;g26e4ff61c3e_0_663"/>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Arial"/>
                <a:ea typeface="Arial"/>
                <a:cs typeface="Arial"/>
                <a:sym typeface="Arial"/>
              </a:defRPr>
            </a:lvl1pPr>
            <a:lvl2pPr indent="-457200" lvl="1" marL="914400" marR="0" rtl="0" algn="l">
              <a:lnSpc>
                <a:spcPct val="90000"/>
              </a:lnSpc>
              <a:spcBef>
                <a:spcPts val="8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2pPr>
            <a:lvl3pPr indent="-419100" lvl="2" marL="1371600" marR="0" rtl="0" algn="l">
              <a:lnSpc>
                <a:spcPct val="90000"/>
              </a:lnSpc>
              <a:spcBef>
                <a:spcPts val="8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3pPr>
            <a:lvl4pPr indent="-400050" lvl="3" marL="18288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4pPr>
            <a:lvl5pPr indent="-400050" lvl="4" marL="22860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5pPr>
            <a:lvl6pPr indent="-400050" lvl="5" marL="27432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rtl="0" algn="l">
              <a:lnSpc>
                <a:spcPct val="90000"/>
              </a:lnSpc>
              <a:spcBef>
                <a:spcPts val="8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349" name="Google Shape;349;g26e4ff61c3e_0_663"/>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marR="0" rtl="0" algn="l">
              <a:spcBef>
                <a:spcPts val="0"/>
              </a:spcBef>
              <a:spcAft>
                <a:spcPts val="0"/>
              </a:spcAft>
              <a:buSzPts val="21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2100"/>
              <a:buNone/>
              <a:defRPr b="0" i="0" sz="2700" u="none" cap="none" strike="noStrike">
                <a:solidFill>
                  <a:schemeClr val="dk1"/>
                </a:solidFill>
                <a:latin typeface="Arial"/>
                <a:ea typeface="Arial"/>
                <a:cs typeface="Arial"/>
                <a:sym typeface="Arial"/>
              </a:defRPr>
            </a:lvl2pPr>
            <a:lvl3pPr lvl="2" marR="0" rtl="0" algn="l">
              <a:spcBef>
                <a:spcPts val="0"/>
              </a:spcBef>
              <a:spcAft>
                <a:spcPts val="0"/>
              </a:spcAft>
              <a:buSzPts val="2100"/>
              <a:buNone/>
              <a:defRPr b="0" i="0" sz="2700" u="none" cap="none" strike="noStrike">
                <a:solidFill>
                  <a:schemeClr val="dk1"/>
                </a:solidFill>
                <a:latin typeface="Arial"/>
                <a:ea typeface="Arial"/>
                <a:cs typeface="Arial"/>
                <a:sym typeface="Arial"/>
              </a:defRPr>
            </a:lvl3pPr>
            <a:lvl4pPr lvl="3" marR="0" rtl="0" algn="l">
              <a:spcBef>
                <a:spcPts val="0"/>
              </a:spcBef>
              <a:spcAft>
                <a:spcPts val="0"/>
              </a:spcAft>
              <a:buSzPts val="2100"/>
              <a:buNone/>
              <a:defRPr b="0" i="0" sz="2700" u="none" cap="none" strike="noStrike">
                <a:solidFill>
                  <a:schemeClr val="dk1"/>
                </a:solidFill>
                <a:latin typeface="Arial"/>
                <a:ea typeface="Arial"/>
                <a:cs typeface="Arial"/>
                <a:sym typeface="Arial"/>
              </a:defRPr>
            </a:lvl4pPr>
            <a:lvl5pPr lvl="4" marR="0" rtl="0" algn="l">
              <a:spcBef>
                <a:spcPts val="0"/>
              </a:spcBef>
              <a:spcAft>
                <a:spcPts val="0"/>
              </a:spcAft>
              <a:buSzPts val="2100"/>
              <a:buNone/>
              <a:defRPr b="0" i="0" sz="2700" u="none" cap="none" strike="noStrike">
                <a:solidFill>
                  <a:schemeClr val="dk1"/>
                </a:solidFill>
                <a:latin typeface="Arial"/>
                <a:ea typeface="Arial"/>
                <a:cs typeface="Arial"/>
                <a:sym typeface="Arial"/>
              </a:defRPr>
            </a:lvl5pPr>
            <a:lvl6pPr lvl="5" marR="0" rtl="0" algn="l">
              <a:spcBef>
                <a:spcPts val="0"/>
              </a:spcBef>
              <a:spcAft>
                <a:spcPts val="0"/>
              </a:spcAft>
              <a:buSzPts val="2100"/>
              <a:buNone/>
              <a:defRPr b="0" i="0" sz="2700" u="none" cap="none" strike="noStrike">
                <a:solidFill>
                  <a:schemeClr val="dk1"/>
                </a:solidFill>
                <a:latin typeface="Arial"/>
                <a:ea typeface="Arial"/>
                <a:cs typeface="Arial"/>
                <a:sym typeface="Arial"/>
              </a:defRPr>
            </a:lvl6pPr>
            <a:lvl7pPr lvl="6" marR="0" rtl="0" algn="l">
              <a:spcBef>
                <a:spcPts val="0"/>
              </a:spcBef>
              <a:spcAft>
                <a:spcPts val="0"/>
              </a:spcAft>
              <a:buSzPts val="2100"/>
              <a:buNone/>
              <a:defRPr b="0" i="0" sz="2700" u="none" cap="none" strike="noStrike">
                <a:solidFill>
                  <a:schemeClr val="dk1"/>
                </a:solidFill>
                <a:latin typeface="Arial"/>
                <a:ea typeface="Arial"/>
                <a:cs typeface="Arial"/>
                <a:sym typeface="Arial"/>
              </a:defRPr>
            </a:lvl7pPr>
            <a:lvl8pPr lvl="7" marR="0" rtl="0" algn="l">
              <a:spcBef>
                <a:spcPts val="0"/>
              </a:spcBef>
              <a:spcAft>
                <a:spcPts val="0"/>
              </a:spcAft>
              <a:buSzPts val="2100"/>
              <a:buNone/>
              <a:defRPr b="0" i="0" sz="2700" u="none" cap="none" strike="noStrike">
                <a:solidFill>
                  <a:schemeClr val="dk1"/>
                </a:solidFill>
                <a:latin typeface="Arial"/>
                <a:ea typeface="Arial"/>
                <a:cs typeface="Arial"/>
                <a:sym typeface="Arial"/>
              </a:defRPr>
            </a:lvl8pPr>
            <a:lvl9pPr lvl="8" marR="0" rtl="0" algn="l">
              <a:spcBef>
                <a:spcPts val="0"/>
              </a:spcBef>
              <a:spcAft>
                <a:spcPts val="0"/>
              </a:spcAft>
              <a:buSzPts val="2100"/>
              <a:buNone/>
              <a:defRPr b="0" i="0" sz="2700" u="none" cap="none" strike="noStrike">
                <a:solidFill>
                  <a:schemeClr val="dk1"/>
                </a:solidFill>
                <a:latin typeface="Arial"/>
                <a:ea typeface="Arial"/>
                <a:cs typeface="Arial"/>
                <a:sym typeface="Arial"/>
              </a:defRPr>
            </a:lvl9pPr>
          </a:lstStyle>
          <a:p/>
        </p:txBody>
      </p:sp>
      <p:sp>
        <p:nvSpPr>
          <p:cNvPr id="350" name="Google Shape;350;g26e4ff61c3e_0_663"/>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marR="0" rtl="0" algn="ctr">
              <a:spcBef>
                <a:spcPts val="0"/>
              </a:spcBef>
              <a:spcAft>
                <a:spcPts val="0"/>
              </a:spcAft>
              <a:buSzPts val="2100"/>
              <a:buNone/>
              <a:defRPr b="0" i="0" sz="1800" u="none" cap="none" strike="noStrike">
                <a:solidFill>
                  <a:srgbClr val="757575"/>
                </a:solidFill>
                <a:latin typeface="Arial"/>
                <a:ea typeface="Arial"/>
                <a:cs typeface="Arial"/>
                <a:sym typeface="Arial"/>
              </a:defRPr>
            </a:lvl1pPr>
            <a:lvl2pPr lvl="1" marR="0" rtl="0" algn="l">
              <a:spcBef>
                <a:spcPts val="0"/>
              </a:spcBef>
              <a:spcAft>
                <a:spcPts val="0"/>
              </a:spcAft>
              <a:buSzPts val="2100"/>
              <a:buNone/>
              <a:defRPr b="0" i="0" sz="2700" u="none" cap="none" strike="noStrike">
                <a:solidFill>
                  <a:schemeClr val="dk1"/>
                </a:solidFill>
                <a:latin typeface="Arial"/>
                <a:ea typeface="Arial"/>
                <a:cs typeface="Arial"/>
                <a:sym typeface="Arial"/>
              </a:defRPr>
            </a:lvl2pPr>
            <a:lvl3pPr lvl="2" marR="0" rtl="0" algn="l">
              <a:spcBef>
                <a:spcPts val="0"/>
              </a:spcBef>
              <a:spcAft>
                <a:spcPts val="0"/>
              </a:spcAft>
              <a:buSzPts val="2100"/>
              <a:buNone/>
              <a:defRPr b="0" i="0" sz="2700" u="none" cap="none" strike="noStrike">
                <a:solidFill>
                  <a:schemeClr val="dk1"/>
                </a:solidFill>
                <a:latin typeface="Arial"/>
                <a:ea typeface="Arial"/>
                <a:cs typeface="Arial"/>
                <a:sym typeface="Arial"/>
              </a:defRPr>
            </a:lvl3pPr>
            <a:lvl4pPr lvl="3" marR="0" rtl="0" algn="l">
              <a:spcBef>
                <a:spcPts val="0"/>
              </a:spcBef>
              <a:spcAft>
                <a:spcPts val="0"/>
              </a:spcAft>
              <a:buSzPts val="2100"/>
              <a:buNone/>
              <a:defRPr b="0" i="0" sz="2700" u="none" cap="none" strike="noStrike">
                <a:solidFill>
                  <a:schemeClr val="dk1"/>
                </a:solidFill>
                <a:latin typeface="Arial"/>
                <a:ea typeface="Arial"/>
                <a:cs typeface="Arial"/>
                <a:sym typeface="Arial"/>
              </a:defRPr>
            </a:lvl4pPr>
            <a:lvl5pPr lvl="4" marR="0" rtl="0" algn="l">
              <a:spcBef>
                <a:spcPts val="0"/>
              </a:spcBef>
              <a:spcAft>
                <a:spcPts val="0"/>
              </a:spcAft>
              <a:buSzPts val="2100"/>
              <a:buNone/>
              <a:defRPr b="0" i="0" sz="2700" u="none" cap="none" strike="noStrike">
                <a:solidFill>
                  <a:schemeClr val="dk1"/>
                </a:solidFill>
                <a:latin typeface="Arial"/>
                <a:ea typeface="Arial"/>
                <a:cs typeface="Arial"/>
                <a:sym typeface="Arial"/>
              </a:defRPr>
            </a:lvl5pPr>
            <a:lvl6pPr lvl="5" marR="0" rtl="0" algn="l">
              <a:spcBef>
                <a:spcPts val="0"/>
              </a:spcBef>
              <a:spcAft>
                <a:spcPts val="0"/>
              </a:spcAft>
              <a:buSzPts val="2100"/>
              <a:buNone/>
              <a:defRPr b="0" i="0" sz="2700" u="none" cap="none" strike="noStrike">
                <a:solidFill>
                  <a:schemeClr val="dk1"/>
                </a:solidFill>
                <a:latin typeface="Arial"/>
                <a:ea typeface="Arial"/>
                <a:cs typeface="Arial"/>
                <a:sym typeface="Arial"/>
              </a:defRPr>
            </a:lvl6pPr>
            <a:lvl7pPr lvl="6" marR="0" rtl="0" algn="l">
              <a:spcBef>
                <a:spcPts val="0"/>
              </a:spcBef>
              <a:spcAft>
                <a:spcPts val="0"/>
              </a:spcAft>
              <a:buSzPts val="2100"/>
              <a:buNone/>
              <a:defRPr b="0" i="0" sz="2700" u="none" cap="none" strike="noStrike">
                <a:solidFill>
                  <a:schemeClr val="dk1"/>
                </a:solidFill>
                <a:latin typeface="Arial"/>
                <a:ea typeface="Arial"/>
                <a:cs typeface="Arial"/>
                <a:sym typeface="Arial"/>
              </a:defRPr>
            </a:lvl7pPr>
            <a:lvl8pPr lvl="7" marR="0" rtl="0" algn="l">
              <a:spcBef>
                <a:spcPts val="0"/>
              </a:spcBef>
              <a:spcAft>
                <a:spcPts val="0"/>
              </a:spcAft>
              <a:buSzPts val="2100"/>
              <a:buNone/>
              <a:defRPr b="0" i="0" sz="2700" u="none" cap="none" strike="noStrike">
                <a:solidFill>
                  <a:schemeClr val="dk1"/>
                </a:solidFill>
                <a:latin typeface="Arial"/>
                <a:ea typeface="Arial"/>
                <a:cs typeface="Arial"/>
                <a:sym typeface="Arial"/>
              </a:defRPr>
            </a:lvl8pPr>
            <a:lvl9pPr lvl="8" marR="0" rtl="0" algn="l">
              <a:spcBef>
                <a:spcPts val="0"/>
              </a:spcBef>
              <a:spcAft>
                <a:spcPts val="0"/>
              </a:spcAft>
              <a:buSzPts val="2100"/>
              <a:buNone/>
              <a:defRPr b="0" i="0" sz="2700" u="none" cap="none" strike="noStrike">
                <a:solidFill>
                  <a:schemeClr val="dk1"/>
                </a:solidFill>
                <a:latin typeface="Arial"/>
                <a:ea typeface="Arial"/>
                <a:cs typeface="Arial"/>
                <a:sym typeface="Arial"/>
              </a:defRPr>
            </a:lvl9pPr>
          </a:lstStyle>
          <a:p/>
        </p:txBody>
      </p:sp>
      <p:sp>
        <p:nvSpPr>
          <p:cNvPr id="351" name="Google Shape;351;g26e4ff61c3e_0_663"/>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marR="0" rtl="0" algn="r">
              <a:spcBef>
                <a:spcPts val="0"/>
              </a:spcBef>
              <a:buNone/>
              <a:defRPr b="0" i="0" sz="1800" u="none" cap="none" strike="noStrike">
                <a:solidFill>
                  <a:srgbClr val="757575"/>
                </a:solidFill>
                <a:latin typeface="Arial"/>
                <a:ea typeface="Arial"/>
                <a:cs typeface="Arial"/>
                <a:sym typeface="Arial"/>
              </a:defRPr>
            </a:lvl1pPr>
            <a:lvl2pPr indent="0" lvl="1" marL="0" marR="0" rtl="0" algn="r">
              <a:spcBef>
                <a:spcPts val="0"/>
              </a:spcBef>
              <a:buNone/>
              <a:defRPr b="0" i="0" sz="1800" u="none" cap="none" strike="noStrike">
                <a:solidFill>
                  <a:srgbClr val="757575"/>
                </a:solidFill>
                <a:latin typeface="Arial"/>
                <a:ea typeface="Arial"/>
                <a:cs typeface="Arial"/>
                <a:sym typeface="Arial"/>
              </a:defRPr>
            </a:lvl2pPr>
            <a:lvl3pPr indent="0" lvl="2" marL="0" marR="0" rtl="0" algn="r">
              <a:spcBef>
                <a:spcPts val="0"/>
              </a:spcBef>
              <a:buNone/>
              <a:defRPr b="0" i="0" sz="1800" u="none" cap="none" strike="noStrike">
                <a:solidFill>
                  <a:srgbClr val="757575"/>
                </a:solidFill>
                <a:latin typeface="Arial"/>
                <a:ea typeface="Arial"/>
                <a:cs typeface="Arial"/>
                <a:sym typeface="Arial"/>
              </a:defRPr>
            </a:lvl3pPr>
            <a:lvl4pPr indent="0" lvl="3" marL="0" marR="0" rtl="0" algn="r">
              <a:spcBef>
                <a:spcPts val="0"/>
              </a:spcBef>
              <a:buNone/>
              <a:defRPr b="0" i="0" sz="1800" u="none" cap="none" strike="noStrike">
                <a:solidFill>
                  <a:srgbClr val="757575"/>
                </a:solidFill>
                <a:latin typeface="Arial"/>
                <a:ea typeface="Arial"/>
                <a:cs typeface="Arial"/>
                <a:sym typeface="Arial"/>
              </a:defRPr>
            </a:lvl4pPr>
            <a:lvl5pPr indent="0" lvl="4" marL="0" marR="0" rtl="0" algn="r">
              <a:spcBef>
                <a:spcPts val="0"/>
              </a:spcBef>
              <a:buNone/>
              <a:defRPr b="0" i="0" sz="1800" u="none" cap="none" strike="noStrike">
                <a:solidFill>
                  <a:srgbClr val="757575"/>
                </a:solidFill>
                <a:latin typeface="Arial"/>
                <a:ea typeface="Arial"/>
                <a:cs typeface="Arial"/>
                <a:sym typeface="Arial"/>
              </a:defRPr>
            </a:lvl5pPr>
            <a:lvl6pPr indent="0" lvl="5" marL="0" marR="0" rtl="0" algn="r">
              <a:spcBef>
                <a:spcPts val="0"/>
              </a:spcBef>
              <a:buNone/>
              <a:defRPr b="0" i="0" sz="1800" u="none" cap="none" strike="noStrike">
                <a:solidFill>
                  <a:srgbClr val="757575"/>
                </a:solidFill>
                <a:latin typeface="Arial"/>
                <a:ea typeface="Arial"/>
                <a:cs typeface="Arial"/>
                <a:sym typeface="Arial"/>
              </a:defRPr>
            </a:lvl6pPr>
            <a:lvl7pPr indent="0" lvl="6" marL="0" marR="0" rtl="0" algn="r">
              <a:spcBef>
                <a:spcPts val="0"/>
              </a:spcBef>
              <a:buNone/>
              <a:defRPr b="0" i="0" sz="1800" u="none" cap="none" strike="noStrike">
                <a:solidFill>
                  <a:srgbClr val="757575"/>
                </a:solidFill>
                <a:latin typeface="Arial"/>
                <a:ea typeface="Arial"/>
                <a:cs typeface="Arial"/>
                <a:sym typeface="Arial"/>
              </a:defRPr>
            </a:lvl7pPr>
            <a:lvl8pPr indent="0" lvl="7" marL="0" marR="0" rtl="0" algn="r">
              <a:spcBef>
                <a:spcPts val="0"/>
              </a:spcBef>
              <a:buNone/>
              <a:defRPr b="0" i="0" sz="1800" u="none" cap="none" strike="noStrike">
                <a:solidFill>
                  <a:srgbClr val="757575"/>
                </a:solidFill>
                <a:latin typeface="Arial"/>
                <a:ea typeface="Arial"/>
                <a:cs typeface="Arial"/>
                <a:sym typeface="Arial"/>
              </a:defRPr>
            </a:lvl8pPr>
            <a:lvl9pPr indent="0" lvl="8" marL="0" marR="0" rtl="0" algn="r">
              <a:spcBef>
                <a:spcPts val="0"/>
              </a:spcBef>
              <a:buNone/>
              <a:defRPr b="0" i="0" sz="18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 name="Shape 421"/>
        <p:cNvGrpSpPr/>
        <p:nvPr/>
      </p:nvGrpSpPr>
      <p:grpSpPr>
        <a:xfrm>
          <a:off x="0" y="0"/>
          <a:ext cx="0" cy="0"/>
          <a:chOff x="0" y="0"/>
          <a:chExt cx="0" cy="0"/>
        </a:xfrm>
      </p:grpSpPr>
      <p:sp>
        <p:nvSpPr>
          <p:cNvPr id="422" name="Google Shape;422;g26e4ff61c3e_0_738"/>
          <p:cNvSpPr txBox="1"/>
          <p:nvPr>
            <p:ph type="title"/>
          </p:nvPr>
        </p:nvSpPr>
        <p:spPr>
          <a:xfrm>
            <a:off x="1257300" y="547688"/>
            <a:ext cx="15773400" cy="1988700"/>
          </a:xfrm>
          <a:prstGeom prst="rect">
            <a:avLst/>
          </a:prstGeom>
          <a:noFill/>
          <a:ln>
            <a:noFill/>
          </a:ln>
        </p:spPr>
        <p:txBody>
          <a:bodyPr anchorCtr="0" anchor="ctr" bIns="68550" lIns="137150" spcFirstLastPara="1" rIns="137150" wrap="square" tIns="68550">
            <a:normAutofit/>
          </a:bodyPr>
          <a:lstStyle>
            <a:lvl1pPr lvl="0" marR="0" rtl="0" algn="l">
              <a:lnSpc>
                <a:spcPct val="90000"/>
              </a:lnSpc>
              <a:spcBef>
                <a:spcPts val="0"/>
              </a:spcBef>
              <a:spcAft>
                <a:spcPts val="0"/>
              </a:spcAft>
              <a:buClr>
                <a:schemeClr val="lt1"/>
              </a:buClr>
              <a:buSzPts val="6600"/>
              <a:buFont typeface="Play"/>
              <a:buNone/>
              <a:defRPr b="0" i="0" sz="6600" u="none" cap="none" strike="noStrike">
                <a:solidFill>
                  <a:schemeClr val="lt1"/>
                </a:solidFill>
                <a:latin typeface="Play"/>
                <a:ea typeface="Play"/>
                <a:cs typeface="Play"/>
                <a:sym typeface="Play"/>
              </a:defRPr>
            </a:lvl1pPr>
            <a:lvl2pPr lvl="1" rtl="0">
              <a:spcBef>
                <a:spcPts val="0"/>
              </a:spcBef>
              <a:spcAft>
                <a:spcPts val="0"/>
              </a:spcAft>
              <a:buSzPts val="2100"/>
              <a:buNone/>
              <a:defRPr sz="2700"/>
            </a:lvl2pPr>
            <a:lvl3pPr lvl="2" rtl="0">
              <a:spcBef>
                <a:spcPts val="0"/>
              </a:spcBef>
              <a:spcAft>
                <a:spcPts val="0"/>
              </a:spcAft>
              <a:buSzPts val="2100"/>
              <a:buNone/>
              <a:defRPr sz="2700"/>
            </a:lvl3pPr>
            <a:lvl4pPr lvl="3" rtl="0">
              <a:spcBef>
                <a:spcPts val="0"/>
              </a:spcBef>
              <a:spcAft>
                <a:spcPts val="0"/>
              </a:spcAft>
              <a:buSzPts val="2100"/>
              <a:buNone/>
              <a:defRPr sz="2700"/>
            </a:lvl4pPr>
            <a:lvl5pPr lvl="4" rtl="0">
              <a:spcBef>
                <a:spcPts val="0"/>
              </a:spcBef>
              <a:spcAft>
                <a:spcPts val="0"/>
              </a:spcAft>
              <a:buSzPts val="2100"/>
              <a:buNone/>
              <a:defRPr sz="2700"/>
            </a:lvl5pPr>
            <a:lvl6pPr lvl="5" rtl="0">
              <a:spcBef>
                <a:spcPts val="0"/>
              </a:spcBef>
              <a:spcAft>
                <a:spcPts val="0"/>
              </a:spcAft>
              <a:buSzPts val="2100"/>
              <a:buNone/>
              <a:defRPr sz="2700"/>
            </a:lvl6pPr>
            <a:lvl7pPr lvl="6" rtl="0">
              <a:spcBef>
                <a:spcPts val="0"/>
              </a:spcBef>
              <a:spcAft>
                <a:spcPts val="0"/>
              </a:spcAft>
              <a:buSzPts val="2100"/>
              <a:buNone/>
              <a:defRPr sz="2700"/>
            </a:lvl7pPr>
            <a:lvl8pPr lvl="7" rtl="0">
              <a:spcBef>
                <a:spcPts val="0"/>
              </a:spcBef>
              <a:spcAft>
                <a:spcPts val="0"/>
              </a:spcAft>
              <a:buSzPts val="2100"/>
              <a:buNone/>
              <a:defRPr sz="2700"/>
            </a:lvl8pPr>
            <a:lvl9pPr lvl="8" rtl="0">
              <a:spcBef>
                <a:spcPts val="0"/>
              </a:spcBef>
              <a:spcAft>
                <a:spcPts val="0"/>
              </a:spcAft>
              <a:buSzPts val="2100"/>
              <a:buNone/>
              <a:defRPr sz="2700"/>
            </a:lvl9pPr>
          </a:lstStyle>
          <a:p/>
        </p:txBody>
      </p:sp>
      <p:sp>
        <p:nvSpPr>
          <p:cNvPr id="423" name="Google Shape;423;g26e4ff61c3e_0_738"/>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95300" lvl="0" marL="457200" marR="0" rtl="0" algn="l">
              <a:lnSpc>
                <a:spcPct val="90000"/>
              </a:lnSpc>
              <a:spcBef>
                <a:spcPts val="1500"/>
              </a:spcBef>
              <a:spcAft>
                <a:spcPts val="0"/>
              </a:spcAft>
              <a:buClr>
                <a:schemeClr val="lt1"/>
              </a:buClr>
              <a:buSzPts val="4200"/>
              <a:buFont typeface="Arial"/>
              <a:buChar char="•"/>
              <a:defRPr b="0" i="0" sz="4200" u="none" cap="none" strike="noStrike">
                <a:solidFill>
                  <a:schemeClr val="lt1"/>
                </a:solidFill>
                <a:latin typeface="Arial"/>
                <a:ea typeface="Arial"/>
                <a:cs typeface="Arial"/>
                <a:sym typeface="Arial"/>
              </a:defRPr>
            </a:lvl1pPr>
            <a:lvl2pPr indent="-457200" lvl="1" marL="914400" marR="0" rtl="0" algn="l">
              <a:lnSpc>
                <a:spcPct val="90000"/>
              </a:lnSpc>
              <a:spcBef>
                <a:spcPts val="80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indent="-419100" lvl="2" marL="1371600" marR="0" rtl="0" algn="l">
              <a:lnSpc>
                <a:spcPct val="90000"/>
              </a:lnSpc>
              <a:spcBef>
                <a:spcPts val="800"/>
              </a:spcBef>
              <a:spcAft>
                <a:spcPts val="0"/>
              </a:spcAft>
              <a:buClr>
                <a:schemeClr val="lt1"/>
              </a:buClr>
              <a:buSzPts val="3000"/>
              <a:buFont typeface="Arial"/>
              <a:buChar char="•"/>
              <a:defRPr b="0" i="0" sz="3000" u="none" cap="none" strike="noStrike">
                <a:solidFill>
                  <a:schemeClr val="lt1"/>
                </a:solidFill>
                <a:latin typeface="Arial"/>
                <a:ea typeface="Arial"/>
                <a:cs typeface="Arial"/>
                <a:sym typeface="Arial"/>
              </a:defRPr>
            </a:lvl3pPr>
            <a:lvl4pPr indent="-400050" lvl="3" marL="18288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4pPr>
            <a:lvl5pPr indent="-400050" lvl="4" marL="22860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5pPr>
            <a:lvl6pPr indent="-400050" lvl="5" marL="27432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6pPr>
            <a:lvl7pPr indent="-400050" lvl="6" marL="32004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7pPr>
            <a:lvl8pPr indent="-400050" lvl="7" marL="36576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8pPr>
            <a:lvl9pPr indent="-400050" lvl="8" marL="4114800" marR="0" rtl="0" algn="l">
              <a:lnSpc>
                <a:spcPct val="90000"/>
              </a:lnSpc>
              <a:spcBef>
                <a:spcPts val="800"/>
              </a:spcBef>
              <a:spcAft>
                <a:spcPts val="0"/>
              </a:spcAft>
              <a:buClr>
                <a:schemeClr val="lt1"/>
              </a:buClr>
              <a:buSzPts val="2700"/>
              <a:buFont typeface="Arial"/>
              <a:buChar char="•"/>
              <a:defRPr b="0" i="0" sz="2700" u="none" cap="none" strike="noStrike">
                <a:solidFill>
                  <a:schemeClr val="lt1"/>
                </a:solidFill>
                <a:latin typeface="Arial"/>
                <a:ea typeface="Arial"/>
                <a:cs typeface="Arial"/>
                <a:sym typeface="Arial"/>
              </a:defRPr>
            </a:lvl9pPr>
          </a:lstStyle>
          <a:p/>
        </p:txBody>
      </p:sp>
      <p:sp>
        <p:nvSpPr>
          <p:cNvPr id="424" name="Google Shape;424;g26e4ff61c3e_0_738"/>
          <p:cNvSpPr txBox="1"/>
          <p:nvPr>
            <p:ph idx="10" type="dt"/>
          </p:nvPr>
        </p:nvSpPr>
        <p:spPr>
          <a:xfrm>
            <a:off x="1257300" y="9534525"/>
            <a:ext cx="4114800" cy="547800"/>
          </a:xfrm>
          <a:prstGeom prst="rect">
            <a:avLst/>
          </a:prstGeom>
          <a:noFill/>
          <a:ln>
            <a:noFill/>
          </a:ln>
        </p:spPr>
        <p:txBody>
          <a:bodyPr anchorCtr="0" anchor="ctr" bIns="68550" lIns="137150" spcFirstLastPara="1" rIns="137150" wrap="square" tIns="68550">
            <a:noAutofit/>
          </a:bodyPr>
          <a:lstStyle>
            <a:lvl1pPr lvl="0" marR="0" rtl="0" algn="l">
              <a:spcBef>
                <a:spcPts val="0"/>
              </a:spcBef>
              <a:spcAft>
                <a:spcPts val="0"/>
              </a:spcAft>
              <a:buSzPts val="2100"/>
              <a:buNone/>
              <a:defRPr sz="1800">
                <a:solidFill>
                  <a:schemeClr val="lt1"/>
                </a:solidFill>
                <a:latin typeface="Arial"/>
                <a:ea typeface="Arial"/>
                <a:cs typeface="Arial"/>
                <a:sym typeface="Arial"/>
              </a:defRPr>
            </a:lvl1pPr>
            <a:lvl2pPr lvl="1" marR="0" rtl="0" algn="l">
              <a:spcBef>
                <a:spcPts val="0"/>
              </a:spcBef>
              <a:spcAft>
                <a:spcPts val="0"/>
              </a:spcAft>
              <a:buSzPts val="2100"/>
              <a:buNone/>
              <a:defRPr b="0" i="0" sz="2700" u="none" cap="none" strike="noStrike">
                <a:solidFill>
                  <a:schemeClr val="lt1"/>
                </a:solidFill>
                <a:latin typeface="Arial"/>
                <a:ea typeface="Arial"/>
                <a:cs typeface="Arial"/>
                <a:sym typeface="Arial"/>
              </a:defRPr>
            </a:lvl2pPr>
            <a:lvl3pPr lvl="2" marR="0" rtl="0" algn="l">
              <a:spcBef>
                <a:spcPts val="0"/>
              </a:spcBef>
              <a:spcAft>
                <a:spcPts val="0"/>
              </a:spcAft>
              <a:buSzPts val="2100"/>
              <a:buNone/>
              <a:defRPr b="0" i="0" sz="2700" u="none" cap="none" strike="noStrike">
                <a:solidFill>
                  <a:schemeClr val="lt1"/>
                </a:solidFill>
                <a:latin typeface="Arial"/>
                <a:ea typeface="Arial"/>
                <a:cs typeface="Arial"/>
                <a:sym typeface="Arial"/>
              </a:defRPr>
            </a:lvl3pPr>
            <a:lvl4pPr lvl="3" marR="0" rtl="0" algn="l">
              <a:spcBef>
                <a:spcPts val="0"/>
              </a:spcBef>
              <a:spcAft>
                <a:spcPts val="0"/>
              </a:spcAft>
              <a:buSzPts val="2100"/>
              <a:buNone/>
              <a:defRPr b="0" i="0" sz="2700" u="none" cap="none" strike="noStrike">
                <a:solidFill>
                  <a:schemeClr val="lt1"/>
                </a:solidFill>
                <a:latin typeface="Arial"/>
                <a:ea typeface="Arial"/>
                <a:cs typeface="Arial"/>
                <a:sym typeface="Arial"/>
              </a:defRPr>
            </a:lvl4pPr>
            <a:lvl5pPr lvl="4" marR="0" rtl="0" algn="l">
              <a:spcBef>
                <a:spcPts val="0"/>
              </a:spcBef>
              <a:spcAft>
                <a:spcPts val="0"/>
              </a:spcAft>
              <a:buSzPts val="2100"/>
              <a:buNone/>
              <a:defRPr b="0" i="0" sz="2700" u="none" cap="none" strike="noStrike">
                <a:solidFill>
                  <a:schemeClr val="lt1"/>
                </a:solidFill>
                <a:latin typeface="Arial"/>
                <a:ea typeface="Arial"/>
                <a:cs typeface="Arial"/>
                <a:sym typeface="Arial"/>
              </a:defRPr>
            </a:lvl5pPr>
            <a:lvl6pPr lvl="5" marR="0" rtl="0" algn="l">
              <a:spcBef>
                <a:spcPts val="0"/>
              </a:spcBef>
              <a:spcAft>
                <a:spcPts val="0"/>
              </a:spcAft>
              <a:buSzPts val="2100"/>
              <a:buNone/>
              <a:defRPr b="0" i="0" sz="2700" u="none" cap="none" strike="noStrike">
                <a:solidFill>
                  <a:schemeClr val="lt1"/>
                </a:solidFill>
                <a:latin typeface="Arial"/>
                <a:ea typeface="Arial"/>
                <a:cs typeface="Arial"/>
                <a:sym typeface="Arial"/>
              </a:defRPr>
            </a:lvl6pPr>
            <a:lvl7pPr lvl="6" marR="0" rtl="0" algn="l">
              <a:spcBef>
                <a:spcPts val="0"/>
              </a:spcBef>
              <a:spcAft>
                <a:spcPts val="0"/>
              </a:spcAft>
              <a:buSzPts val="2100"/>
              <a:buNone/>
              <a:defRPr b="0" i="0" sz="2700" u="none" cap="none" strike="noStrike">
                <a:solidFill>
                  <a:schemeClr val="lt1"/>
                </a:solidFill>
                <a:latin typeface="Arial"/>
                <a:ea typeface="Arial"/>
                <a:cs typeface="Arial"/>
                <a:sym typeface="Arial"/>
              </a:defRPr>
            </a:lvl7pPr>
            <a:lvl8pPr lvl="7" marR="0" rtl="0" algn="l">
              <a:spcBef>
                <a:spcPts val="0"/>
              </a:spcBef>
              <a:spcAft>
                <a:spcPts val="0"/>
              </a:spcAft>
              <a:buSzPts val="2100"/>
              <a:buNone/>
              <a:defRPr b="0" i="0" sz="2700" u="none" cap="none" strike="noStrike">
                <a:solidFill>
                  <a:schemeClr val="lt1"/>
                </a:solidFill>
                <a:latin typeface="Arial"/>
                <a:ea typeface="Arial"/>
                <a:cs typeface="Arial"/>
                <a:sym typeface="Arial"/>
              </a:defRPr>
            </a:lvl8pPr>
            <a:lvl9pPr lvl="8" marR="0" rtl="0" algn="l">
              <a:spcBef>
                <a:spcPts val="0"/>
              </a:spcBef>
              <a:spcAft>
                <a:spcPts val="0"/>
              </a:spcAft>
              <a:buSzPts val="2100"/>
              <a:buNone/>
              <a:defRPr b="0" i="0" sz="2700" u="none" cap="none" strike="noStrike">
                <a:solidFill>
                  <a:schemeClr val="lt1"/>
                </a:solidFill>
                <a:latin typeface="Arial"/>
                <a:ea typeface="Arial"/>
                <a:cs typeface="Arial"/>
                <a:sym typeface="Arial"/>
              </a:defRPr>
            </a:lvl9pPr>
          </a:lstStyle>
          <a:p/>
        </p:txBody>
      </p:sp>
      <p:sp>
        <p:nvSpPr>
          <p:cNvPr id="425" name="Google Shape;425;g26e4ff61c3e_0_738"/>
          <p:cNvSpPr txBox="1"/>
          <p:nvPr>
            <p:ph idx="11" type="ftr"/>
          </p:nvPr>
        </p:nvSpPr>
        <p:spPr>
          <a:xfrm>
            <a:off x="6057900" y="9534525"/>
            <a:ext cx="6172200" cy="547800"/>
          </a:xfrm>
          <a:prstGeom prst="rect">
            <a:avLst/>
          </a:prstGeom>
          <a:noFill/>
          <a:ln>
            <a:noFill/>
          </a:ln>
        </p:spPr>
        <p:txBody>
          <a:bodyPr anchorCtr="0" anchor="ctr" bIns="68550" lIns="137150" spcFirstLastPara="1" rIns="137150" wrap="square" tIns="68550">
            <a:noAutofit/>
          </a:bodyPr>
          <a:lstStyle>
            <a:lvl1pPr lvl="0" marR="0" rtl="0" algn="ctr">
              <a:spcBef>
                <a:spcPts val="0"/>
              </a:spcBef>
              <a:spcAft>
                <a:spcPts val="0"/>
              </a:spcAft>
              <a:buSzPts val="2100"/>
              <a:buNone/>
              <a:defRPr sz="1800">
                <a:solidFill>
                  <a:schemeClr val="lt1"/>
                </a:solidFill>
                <a:latin typeface="Arial"/>
                <a:ea typeface="Arial"/>
                <a:cs typeface="Arial"/>
                <a:sym typeface="Arial"/>
              </a:defRPr>
            </a:lvl1pPr>
            <a:lvl2pPr lvl="1" marR="0" rtl="0" algn="l">
              <a:spcBef>
                <a:spcPts val="0"/>
              </a:spcBef>
              <a:spcAft>
                <a:spcPts val="0"/>
              </a:spcAft>
              <a:buSzPts val="2100"/>
              <a:buNone/>
              <a:defRPr b="0" i="0" sz="2700" u="none" cap="none" strike="noStrike">
                <a:solidFill>
                  <a:schemeClr val="lt1"/>
                </a:solidFill>
                <a:latin typeface="Arial"/>
                <a:ea typeface="Arial"/>
                <a:cs typeface="Arial"/>
                <a:sym typeface="Arial"/>
              </a:defRPr>
            </a:lvl2pPr>
            <a:lvl3pPr lvl="2" marR="0" rtl="0" algn="l">
              <a:spcBef>
                <a:spcPts val="0"/>
              </a:spcBef>
              <a:spcAft>
                <a:spcPts val="0"/>
              </a:spcAft>
              <a:buSzPts val="2100"/>
              <a:buNone/>
              <a:defRPr b="0" i="0" sz="2700" u="none" cap="none" strike="noStrike">
                <a:solidFill>
                  <a:schemeClr val="lt1"/>
                </a:solidFill>
                <a:latin typeface="Arial"/>
                <a:ea typeface="Arial"/>
                <a:cs typeface="Arial"/>
                <a:sym typeface="Arial"/>
              </a:defRPr>
            </a:lvl3pPr>
            <a:lvl4pPr lvl="3" marR="0" rtl="0" algn="l">
              <a:spcBef>
                <a:spcPts val="0"/>
              </a:spcBef>
              <a:spcAft>
                <a:spcPts val="0"/>
              </a:spcAft>
              <a:buSzPts val="2100"/>
              <a:buNone/>
              <a:defRPr b="0" i="0" sz="2700" u="none" cap="none" strike="noStrike">
                <a:solidFill>
                  <a:schemeClr val="lt1"/>
                </a:solidFill>
                <a:latin typeface="Arial"/>
                <a:ea typeface="Arial"/>
                <a:cs typeface="Arial"/>
                <a:sym typeface="Arial"/>
              </a:defRPr>
            </a:lvl4pPr>
            <a:lvl5pPr lvl="4" marR="0" rtl="0" algn="l">
              <a:spcBef>
                <a:spcPts val="0"/>
              </a:spcBef>
              <a:spcAft>
                <a:spcPts val="0"/>
              </a:spcAft>
              <a:buSzPts val="2100"/>
              <a:buNone/>
              <a:defRPr b="0" i="0" sz="2700" u="none" cap="none" strike="noStrike">
                <a:solidFill>
                  <a:schemeClr val="lt1"/>
                </a:solidFill>
                <a:latin typeface="Arial"/>
                <a:ea typeface="Arial"/>
                <a:cs typeface="Arial"/>
                <a:sym typeface="Arial"/>
              </a:defRPr>
            </a:lvl5pPr>
            <a:lvl6pPr lvl="5" marR="0" rtl="0" algn="l">
              <a:spcBef>
                <a:spcPts val="0"/>
              </a:spcBef>
              <a:spcAft>
                <a:spcPts val="0"/>
              </a:spcAft>
              <a:buSzPts val="2100"/>
              <a:buNone/>
              <a:defRPr b="0" i="0" sz="2700" u="none" cap="none" strike="noStrike">
                <a:solidFill>
                  <a:schemeClr val="lt1"/>
                </a:solidFill>
                <a:latin typeface="Arial"/>
                <a:ea typeface="Arial"/>
                <a:cs typeface="Arial"/>
                <a:sym typeface="Arial"/>
              </a:defRPr>
            </a:lvl6pPr>
            <a:lvl7pPr lvl="6" marR="0" rtl="0" algn="l">
              <a:spcBef>
                <a:spcPts val="0"/>
              </a:spcBef>
              <a:spcAft>
                <a:spcPts val="0"/>
              </a:spcAft>
              <a:buSzPts val="2100"/>
              <a:buNone/>
              <a:defRPr b="0" i="0" sz="2700" u="none" cap="none" strike="noStrike">
                <a:solidFill>
                  <a:schemeClr val="lt1"/>
                </a:solidFill>
                <a:latin typeface="Arial"/>
                <a:ea typeface="Arial"/>
                <a:cs typeface="Arial"/>
                <a:sym typeface="Arial"/>
              </a:defRPr>
            </a:lvl7pPr>
            <a:lvl8pPr lvl="7" marR="0" rtl="0" algn="l">
              <a:spcBef>
                <a:spcPts val="0"/>
              </a:spcBef>
              <a:spcAft>
                <a:spcPts val="0"/>
              </a:spcAft>
              <a:buSzPts val="2100"/>
              <a:buNone/>
              <a:defRPr b="0" i="0" sz="2700" u="none" cap="none" strike="noStrike">
                <a:solidFill>
                  <a:schemeClr val="lt1"/>
                </a:solidFill>
                <a:latin typeface="Arial"/>
                <a:ea typeface="Arial"/>
                <a:cs typeface="Arial"/>
                <a:sym typeface="Arial"/>
              </a:defRPr>
            </a:lvl8pPr>
            <a:lvl9pPr lvl="8" marR="0" rtl="0" algn="l">
              <a:spcBef>
                <a:spcPts val="0"/>
              </a:spcBef>
              <a:spcAft>
                <a:spcPts val="0"/>
              </a:spcAft>
              <a:buSzPts val="2100"/>
              <a:buNone/>
              <a:defRPr b="0" i="0" sz="2700" u="none" cap="none" strike="noStrike">
                <a:solidFill>
                  <a:schemeClr val="lt1"/>
                </a:solidFill>
                <a:latin typeface="Arial"/>
                <a:ea typeface="Arial"/>
                <a:cs typeface="Arial"/>
                <a:sym typeface="Arial"/>
              </a:defRPr>
            </a:lvl9pPr>
          </a:lstStyle>
          <a:p/>
        </p:txBody>
      </p:sp>
      <p:sp>
        <p:nvSpPr>
          <p:cNvPr id="426" name="Google Shape;426;g26e4ff61c3e_0_738"/>
          <p:cNvSpPr txBox="1"/>
          <p:nvPr>
            <p:ph idx="12" type="sldNum"/>
          </p:nvPr>
        </p:nvSpPr>
        <p:spPr>
          <a:xfrm>
            <a:off x="12915900" y="9534525"/>
            <a:ext cx="4114800" cy="547800"/>
          </a:xfrm>
          <a:prstGeom prst="rect">
            <a:avLst/>
          </a:prstGeom>
          <a:noFill/>
          <a:ln>
            <a:noFill/>
          </a:ln>
        </p:spPr>
        <p:txBody>
          <a:bodyPr anchorCtr="0" anchor="ctr" bIns="68550" lIns="137150" spcFirstLastPara="1" rIns="137150" wrap="square" tIns="68550">
            <a:noAutofit/>
          </a:bodyPr>
          <a:lstStyle>
            <a:lvl1pPr indent="0" lvl="0" marL="0" marR="0" rtl="0" algn="r">
              <a:spcBef>
                <a:spcPts val="0"/>
              </a:spcBef>
              <a:buNone/>
              <a:defRPr b="0" sz="1800" u="none">
                <a:solidFill>
                  <a:schemeClr val="lt1"/>
                </a:solidFill>
                <a:latin typeface="Arial"/>
                <a:ea typeface="Arial"/>
                <a:cs typeface="Arial"/>
                <a:sym typeface="Arial"/>
              </a:defRPr>
            </a:lvl1pPr>
            <a:lvl2pPr indent="0" lvl="1" marL="0" marR="0" rtl="0" algn="r">
              <a:spcBef>
                <a:spcPts val="0"/>
              </a:spcBef>
              <a:buNone/>
              <a:defRPr b="0" sz="1800" u="none">
                <a:solidFill>
                  <a:schemeClr val="lt1"/>
                </a:solidFill>
                <a:latin typeface="Arial"/>
                <a:ea typeface="Arial"/>
                <a:cs typeface="Arial"/>
                <a:sym typeface="Arial"/>
              </a:defRPr>
            </a:lvl2pPr>
            <a:lvl3pPr indent="0" lvl="2" marL="0" marR="0" rtl="0" algn="r">
              <a:spcBef>
                <a:spcPts val="0"/>
              </a:spcBef>
              <a:buNone/>
              <a:defRPr b="0" sz="1800" u="none">
                <a:solidFill>
                  <a:schemeClr val="lt1"/>
                </a:solidFill>
                <a:latin typeface="Arial"/>
                <a:ea typeface="Arial"/>
                <a:cs typeface="Arial"/>
                <a:sym typeface="Arial"/>
              </a:defRPr>
            </a:lvl3pPr>
            <a:lvl4pPr indent="0" lvl="3" marL="0" marR="0" rtl="0" algn="r">
              <a:spcBef>
                <a:spcPts val="0"/>
              </a:spcBef>
              <a:buNone/>
              <a:defRPr b="0" sz="1800" u="none">
                <a:solidFill>
                  <a:schemeClr val="lt1"/>
                </a:solidFill>
                <a:latin typeface="Arial"/>
                <a:ea typeface="Arial"/>
                <a:cs typeface="Arial"/>
                <a:sym typeface="Arial"/>
              </a:defRPr>
            </a:lvl4pPr>
            <a:lvl5pPr indent="0" lvl="4" marL="0" marR="0" rtl="0" algn="r">
              <a:spcBef>
                <a:spcPts val="0"/>
              </a:spcBef>
              <a:buNone/>
              <a:defRPr b="0" sz="1800" u="none">
                <a:solidFill>
                  <a:schemeClr val="lt1"/>
                </a:solidFill>
                <a:latin typeface="Arial"/>
                <a:ea typeface="Arial"/>
                <a:cs typeface="Arial"/>
                <a:sym typeface="Arial"/>
              </a:defRPr>
            </a:lvl5pPr>
            <a:lvl6pPr indent="0" lvl="5" marL="0" marR="0" rtl="0" algn="r">
              <a:spcBef>
                <a:spcPts val="0"/>
              </a:spcBef>
              <a:buNone/>
              <a:defRPr b="0" sz="1800" u="none">
                <a:solidFill>
                  <a:schemeClr val="lt1"/>
                </a:solidFill>
                <a:latin typeface="Arial"/>
                <a:ea typeface="Arial"/>
                <a:cs typeface="Arial"/>
                <a:sym typeface="Arial"/>
              </a:defRPr>
            </a:lvl6pPr>
            <a:lvl7pPr indent="0" lvl="6" marL="0" marR="0" rtl="0" algn="r">
              <a:spcBef>
                <a:spcPts val="0"/>
              </a:spcBef>
              <a:buNone/>
              <a:defRPr b="0" sz="1800" u="none">
                <a:solidFill>
                  <a:schemeClr val="lt1"/>
                </a:solidFill>
                <a:latin typeface="Arial"/>
                <a:ea typeface="Arial"/>
                <a:cs typeface="Arial"/>
                <a:sym typeface="Arial"/>
              </a:defRPr>
            </a:lvl7pPr>
            <a:lvl8pPr indent="0" lvl="7" marL="0" marR="0" rtl="0" algn="r">
              <a:spcBef>
                <a:spcPts val="0"/>
              </a:spcBef>
              <a:buNone/>
              <a:defRPr b="0" sz="1800" u="none">
                <a:solidFill>
                  <a:schemeClr val="lt1"/>
                </a:solidFill>
                <a:latin typeface="Arial"/>
                <a:ea typeface="Arial"/>
                <a:cs typeface="Arial"/>
                <a:sym typeface="Arial"/>
              </a:defRPr>
            </a:lvl8pPr>
            <a:lvl9pPr indent="0" lvl="8" marL="0" marR="0" rtl="0" algn="r">
              <a:spcBef>
                <a:spcPts val="0"/>
              </a:spcBef>
              <a:buNone/>
              <a:defRPr b="0" sz="1800" u="non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36.jpg"/><Relationship Id="rId11" Type="http://schemas.openxmlformats.org/officeDocument/2006/relationships/image" Target="../media/image23.png"/><Relationship Id="rId22" Type="http://schemas.openxmlformats.org/officeDocument/2006/relationships/image" Target="../media/image31.png"/><Relationship Id="rId10" Type="http://schemas.openxmlformats.org/officeDocument/2006/relationships/image" Target="../media/image28.png"/><Relationship Id="rId21" Type="http://schemas.openxmlformats.org/officeDocument/2006/relationships/image" Target="../media/image27.jpg"/><Relationship Id="rId13" Type="http://schemas.openxmlformats.org/officeDocument/2006/relationships/image" Target="../media/image15.png"/><Relationship Id="rId12"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6.png"/><Relationship Id="rId15" Type="http://schemas.openxmlformats.org/officeDocument/2006/relationships/image" Target="../media/image38.png"/><Relationship Id="rId14" Type="http://schemas.openxmlformats.org/officeDocument/2006/relationships/image" Target="../media/image14.png"/><Relationship Id="rId17" Type="http://schemas.openxmlformats.org/officeDocument/2006/relationships/image" Target="../media/image34.png"/><Relationship Id="rId16" Type="http://schemas.openxmlformats.org/officeDocument/2006/relationships/image" Target="../media/image9.png"/><Relationship Id="rId5" Type="http://schemas.openxmlformats.org/officeDocument/2006/relationships/image" Target="../media/image24.png"/><Relationship Id="rId19" Type="http://schemas.openxmlformats.org/officeDocument/2006/relationships/image" Target="../media/image42.png"/><Relationship Id="rId6" Type="http://schemas.openxmlformats.org/officeDocument/2006/relationships/image" Target="../media/image21.png"/><Relationship Id="rId18" Type="http://schemas.openxmlformats.org/officeDocument/2006/relationships/image" Target="../media/image11.png"/><Relationship Id="rId7" Type="http://schemas.openxmlformats.org/officeDocument/2006/relationships/image" Target="../media/image50.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8.png"/><Relationship Id="rId4" Type="http://schemas.openxmlformats.org/officeDocument/2006/relationships/image" Target="../media/image131.jpg"/><Relationship Id="rId5" Type="http://schemas.openxmlformats.org/officeDocument/2006/relationships/image" Target="../media/image97.jpg"/><Relationship Id="rId6" Type="http://schemas.openxmlformats.org/officeDocument/2006/relationships/image" Target="../media/image9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98.jpg"/><Relationship Id="rId4" Type="http://schemas.openxmlformats.org/officeDocument/2006/relationships/image" Target="../media/image94.jpg"/><Relationship Id="rId5" Type="http://schemas.openxmlformats.org/officeDocument/2006/relationships/image" Target="../media/image123.png"/><Relationship Id="rId6" Type="http://schemas.openxmlformats.org/officeDocument/2006/relationships/image" Target="../media/image108.png"/><Relationship Id="rId7" Type="http://schemas.openxmlformats.org/officeDocument/2006/relationships/image" Target="../media/image167.jpg"/><Relationship Id="rId8" Type="http://schemas.openxmlformats.org/officeDocument/2006/relationships/image" Target="../media/image10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0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0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78.png"/><Relationship Id="rId4" Type="http://schemas.openxmlformats.org/officeDocument/2006/relationships/image" Target="../media/image1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96.jpg"/><Relationship Id="rId4" Type="http://schemas.openxmlformats.org/officeDocument/2006/relationships/image" Target="../media/image116.png"/><Relationship Id="rId5" Type="http://schemas.openxmlformats.org/officeDocument/2006/relationships/image" Target="../media/image1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12.jpg"/><Relationship Id="rId4"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14.jpg"/><Relationship Id="rId4" Type="http://schemas.openxmlformats.org/officeDocument/2006/relationships/image" Target="../media/image103.png"/><Relationship Id="rId5" Type="http://schemas.openxmlformats.org/officeDocument/2006/relationships/image" Target="../media/image107.png"/><Relationship Id="rId6" Type="http://schemas.openxmlformats.org/officeDocument/2006/relationships/image" Target="../media/image121.png"/><Relationship Id="rId7" Type="http://schemas.openxmlformats.org/officeDocument/2006/relationships/image" Target="../media/image1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124.jpg"/><Relationship Id="rId4" Type="http://schemas.openxmlformats.org/officeDocument/2006/relationships/image" Target="../media/image125.jpg"/><Relationship Id="rId9" Type="http://schemas.openxmlformats.org/officeDocument/2006/relationships/image" Target="../media/image127.jpg"/><Relationship Id="rId5" Type="http://schemas.openxmlformats.org/officeDocument/2006/relationships/image" Target="../media/image118.jpg"/><Relationship Id="rId6" Type="http://schemas.openxmlformats.org/officeDocument/2006/relationships/image" Target="../media/image115.jpg"/><Relationship Id="rId7" Type="http://schemas.openxmlformats.org/officeDocument/2006/relationships/image" Target="../media/image113.png"/><Relationship Id="rId8" Type="http://schemas.openxmlformats.org/officeDocument/2006/relationships/image" Target="../media/image10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193.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50.png"/><Relationship Id="rId13" Type="http://schemas.openxmlformats.org/officeDocument/2006/relationships/image" Target="../media/image85.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21.png"/><Relationship Id="rId15" Type="http://schemas.openxmlformats.org/officeDocument/2006/relationships/image" Target="../media/image48.png"/><Relationship Id="rId14" Type="http://schemas.openxmlformats.org/officeDocument/2006/relationships/image" Target="../media/image60.png"/><Relationship Id="rId5" Type="http://schemas.openxmlformats.org/officeDocument/2006/relationships/image" Target="../media/image49.png"/><Relationship Id="rId6" Type="http://schemas.openxmlformats.org/officeDocument/2006/relationships/image" Target="../media/image46.png"/><Relationship Id="rId7" Type="http://schemas.openxmlformats.org/officeDocument/2006/relationships/image" Target="../media/image32.png"/><Relationship Id="rId8"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192.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103.png"/><Relationship Id="rId4" Type="http://schemas.openxmlformats.org/officeDocument/2006/relationships/image" Target="../media/image120.png"/><Relationship Id="rId5" Type="http://schemas.openxmlformats.org/officeDocument/2006/relationships/image" Target="../media/image142.png"/><Relationship Id="rId6" Type="http://schemas.openxmlformats.org/officeDocument/2006/relationships/image" Target="../media/image1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143.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143.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48.jp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5.xml"/><Relationship Id="rId3" Type="http://schemas.openxmlformats.org/officeDocument/2006/relationships/image" Target="../media/image1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18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 Id="rId3" Type="http://schemas.openxmlformats.org/officeDocument/2006/relationships/image" Target="../media/image14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8.xml"/><Relationship Id="rId3" Type="http://schemas.openxmlformats.org/officeDocument/2006/relationships/image" Target="../media/image16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9.xml"/><Relationship Id="rId3" Type="http://schemas.openxmlformats.org/officeDocument/2006/relationships/image" Target="../media/image139.jpg"/></Relationships>
</file>

<file path=ppt/slides/_rels/slide3.xml.rels><?xml version="1.0" encoding="UTF-8" standalone="yes"?><Relationships xmlns="http://schemas.openxmlformats.org/package/2006/relationships"><Relationship Id="rId20" Type="http://schemas.openxmlformats.org/officeDocument/2006/relationships/image" Target="../media/image75.jpg"/><Relationship Id="rId11" Type="http://schemas.openxmlformats.org/officeDocument/2006/relationships/image" Target="../media/image65.png"/><Relationship Id="rId10" Type="http://schemas.openxmlformats.org/officeDocument/2006/relationships/image" Target="../media/image21.png"/><Relationship Id="rId21" Type="http://schemas.openxmlformats.org/officeDocument/2006/relationships/image" Target="../media/image53.jpg"/><Relationship Id="rId13" Type="http://schemas.openxmlformats.org/officeDocument/2006/relationships/image" Target="../media/image34.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38.png"/><Relationship Id="rId15" Type="http://schemas.openxmlformats.org/officeDocument/2006/relationships/image" Target="../media/image6.png"/><Relationship Id="rId14" Type="http://schemas.openxmlformats.org/officeDocument/2006/relationships/image" Target="../media/image11.png"/><Relationship Id="rId17" Type="http://schemas.openxmlformats.org/officeDocument/2006/relationships/image" Target="../media/image18.png"/><Relationship Id="rId16" Type="http://schemas.openxmlformats.org/officeDocument/2006/relationships/image" Target="../media/image74.png"/><Relationship Id="rId5" Type="http://schemas.openxmlformats.org/officeDocument/2006/relationships/image" Target="../media/image67.png"/><Relationship Id="rId19" Type="http://schemas.openxmlformats.org/officeDocument/2006/relationships/image" Target="../media/image42.png"/><Relationship Id="rId6" Type="http://schemas.openxmlformats.org/officeDocument/2006/relationships/image" Target="../media/image50.png"/><Relationship Id="rId18" Type="http://schemas.openxmlformats.org/officeDocument/2006/relationships/image" Target="../media/image52.png"/><Relationship Id="rId7" Type="http://schemas.openxmlformats.org/officeDocument/2006/relationships/image" Target="../media/image56.png"/><Relationship Id="rId8" Type="http://schemas.openxmlformats.org/officeDocument/2006/relationships/image" Target="../media/image5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1.xml"/><Relationship Id="rId3" Type="http://schemas.openxmlformats.org/officeDocument/2006/relationships/image" Target="../media/image17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2.xml"/><Relationship Id="rId3" Type="http://schemas.openxmlformats.org/officeDocument/2006/relationships/image" Target="../media/image1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3.xml"/><Relationship Id="rId3" Type="http://schemas.openxmlformats.org/officeDocument/2006/relationships/image" Target="../media/image158.png"/><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4.xml"/><Relationship Id="rId3" Type="http://schemas.openxmlformats.org/officeDocument/2006/relationships/image" Target="../media/image133.jpg"/><Relationship Id="rId4" Type="http://schemas.openxmlformats.org/officeDocument/2006/relationships/image" Target="../media/image147.jpg"/><Relationship Id="rId5" Type="http://schemas.openxmlformats.org/officeDocument/2006/relationships/image" Target="../media/image145.jpg"/><Relationship Id="rId6" Type="http://schemas.openxmlformats.org/officeDocument/2006/relationships/image" Target="../media/image1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5.xml"/><Relationship Id="rId3" Type="http://schemas.openxmlformats.org/officeDocument/2006/relationships/image" Target="../media/image135.jpg"/><Relationship Id="rId4" Type="http://schemas.openxmlformats.org/officeDocument/2006/relationships/image" Target="../media/image137.jpg"/><Relationship Id="rId5" Type="http://schemas.openxmlformats.org/officeDocument/2006/relationships/image" Target="../media/image136.png"/><Relationship Id="rId6" Type="http://schemas.openxmlformats.org/officeDocument/2006/relationships/image" Target="../media/image149.jpg"/><Relationship Id="rId7" Type="http://schemas.openxmlformats.org/officeDocument/2006/relationships/image" Target="../media/image1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6.xml"/><Relationship Id="rId3" Type="http://schemas.openxmlformats.org/officeDocument/2006/relationships/image" Target="../media/image154.png"/><Relationship Id="rId4" Type="http://schemas.openxmlformats.org/officeDocument/2006/relationships/image" Target="../media/image1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7.xml"/><Relationship Id="rId3" Type="http://schemas.openxmlformats.org/officeDocument/2006/relationships/image" Target="../media/image163.png"/><Relationship Id="rId4" Type="http://schemas.openxmlformats.org/officeDocument/2006/relationships/image" Target="../media/image1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8.xml"/><Relationship Id="rId3" Type="http://schemas.openxmlformats.org/officeDocument/2006/relationships/image" Target="../media/image1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9.xml"/><Relationship Id="rId3" Type="http://schemas.openxmlformats.org/officeDocument/2006/relationships/image" Target="../media/image191.jpg"/></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1.png"/><Relationship Id="rId13" Type="http://schemas.openxmlformats.org/officeDocument/2006/relationships/image" Target="../media/image6.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0.png"/><Relationship Id="rId15" Type="http://schemas.openxmlformats.org/officeDocument/2006/relationships/image" Target="../media/image89.jpg"/><Relationship Id="rId14" Type="http://schemas.openxmlformats.org/officeDocument/2006/relationships/image" Target="../media/image87.jpg"/><Relationship Id="rId16" Type="http://schemas.openxmlformats.org/officeDocument/2006/relationships/image" Target="../media/image69.jpg"/><Relationship Id="rId5" Type="http://schemas.openxmlformats.org/officeDocument/2006/relationships/image" Target="../media/image67.png"/><Relationship Id="rId6" Type="http://schemas.openxmlformats.org/officeDocument/2006/relationships/image" Target="../media/image14.png"/><Relationship Id="rId7" Type="http://schemas.openxmlformats.org/officeDocument/2006/relationships/image" Target="../media/image71.png"/><Relationship Id="rId8" Type="http://schemas.openxmlformats.org/officeDocument/2006/relationships/image" Target="../media/image41.png"/></Relationships>
</file>

<file path=ppt/slides/_rels/slide4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60.png"/><Relationship Id="rId13" Type="http://schemas.openxmlformats.org/officeDocument/2006/relationships/image" Target="../media/image11.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160.png"/><Relationship Id="rId9" Type="http://schemas.openxmlformats.org/officeDocument/2006/relationships/image" Target="../media/image9.png"/><Relationship Id="rId15" Type="http://schemas.openxmlformats.org/officeDocument/2006/relationships/image" Target="../media/image153.png"/><Relationship Id="rId1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15.png"/><Relationship Id="rId7" Type="http://schemas.openxmlformats.org/officeDocument/2006/relationships/image" Target="../media/image41.png"/><Relationship Id="rId8"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8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5.xml"/><Relationship Id="rId3" Type="http://schemas.openxmlformats.org/officeDocument/2006/relationships/image" Target="../media/image19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7.png"/><Relationship Id="rId13" Type="http://schemas.openxmlformats.org/officeDocument/2006/relationships/image" Target="../media/image21.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38.png"/><Relationship Id="rId15" Type="http://schemas.openxmlformats.org/officeDocument/2006/relationships/image" Target="../media/image46.png"/><Relationship Id="rId14" Type="http://schemas.openxmlformats.org/officeDocument/2006/relationships/image" Target="../media/image42.png"/><Relationship Id="rId17" Type="http://schemas.openxmlformats.org/officeDocument/2006/relationships/image" Target="../media/image11.png"/><Relationship Id="rId16" Type="http://schemas.openxmlformats.org/officeDocument/2006/relationships/image" Target="../media/image50.png"/><Relationship Id="rId5" Type="http://schemas.openxmlformats.org/officeDocument/2006/relationships/image" Target="../media/image67.png"/><Relationship Id="rId6" Type="http://schemas.openxmlformats.org/officeDocument/2006/relationships/image" Target="../media/image41.png"/><Relationship Id="rId7" Type="http://schemas.openxmlformats.org/officeDocument/2006/relationships/image" Target="../media/image18.png"/><Relationship Id="rId8" Type="http://schemas.openxmlformats.org/officeDocument/2006/relationships/image" Target="../media/image14.png"/></Relationships>
</file>

<file path=ppt/slides/_rels/slide48.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6.png"/><Relationship Id="rId13" Type="http://schemas.openxmlformats.org/officeDocument/2006/relationships/image" Target="../media/image9.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48.png"/><Relationship Id="rId15" Type="http://schemas.openxmlformats.org/officeDocument/2006/relationships/image" Target="../media/image42.png"/><Relationship Id="rId14" Type="http://schemas.openxmlformats.org/officeDocument/2006/relationships/image" Target="../media/image50.png"/><Relationship Id="rId17" Type="http://schemas.openxmlformats.org/officeDocument/2006/relationships/image" Target="../media/image46.png"/><Relationship Id="rId16" Type="http://schemas.openxmlformats.org/officeDocument/2006/relationships/image" Target="../media/image168.png"/><Relationship Id="rId5" Type="http://schemas.openxmlformats.org/officeDocument/2006/relationships/image" Target="../media/image52.png"/><Relationship Id="rId6" Type="http://schemas.openxmlformats.org/officeDocument/2006/relationships/image" Target="../media/image70.png"/><Relationship Id="rId18" Type="http://schemas.openxmlformats.org/officeDocument/2006/relationships/image" Target="../media/image60.png"/><Relationship Id="rId7" Type="http://schemas.openxmlformats.org/officeDocument/2006/relationships/image" Target="../media/image38.png"/><Relationship Id="rId8" Type="http://schemas.openxmlformats.org/officeDocument/2006/relationships/image" Target="../media/image41.png"/></Relationships>
</file>

<file path=ppt/slides/_rels/slide49.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6.png"/><Relationship Id="rId13" Type="http://schemas.openxmlformats.org/officeDocument/2006/relationships/image" Target="../media/image9.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48.png"/><Relationship Id="rId15" Type="http://schemas.openxmlformats.org/officeDocument/2006/relationships/image" Target="../media/image42.png"/><Relationship Id="rId14" Type="http://schemas.openxmlformats.org/officeDocument/2006/relationships/image" Target="../media/image50.png"/><Relationship Id="rId17" Type="http://schemas.openxmlformats.org/officeDocument/2006/relationships/image" Target="../media/image46.png"/><Relationship Id="rId16" Type="http://schemas.openxmlformats.org/officeDocument/2006/relationships/image" Target="../media/image168.png"/><Relationship Id="rId5" Type="http://schemas.openxmlformats.org/officeDocument/2006/relationships/image" Target="../media/image52.png"/><Relationship Id="rId6" Type="http://schemas.openxmlformats.org/officeDocument/2006/relationships/image" Target="../media/image70.png"/><Relationship Id="rId18" Type="http://schemas.openxmlformats.org/officeDocument/2006/relationships/image" Target="../media/image60.png"/><Relationship Id="rId7" Type="http://schemas.openxmlformats.org/officeDocument/2006/relationships/image" Target="../media/image38.png"/><Relationship Id="rId8" Type="http://schemas.openxmlformats.org/officeDocument/2006/relationships/image" Target="../media/image41.png"/></Relationships>
</file>

<file path=ppt/slides/_rels/slide5.xml.rels><?xml version="1.0" encoding="UTF-8" standalone="yes"?><Relationships xmlns="http://schemas.openxmlformats.org/package/2006/relationships"><Relationship Id="rId11" Type="http://schemas.openxmlformats.org/officeDocument/2006/relationships/image" Target="../media/image82.jpg"/><Relationship Id="rId10" Type="http://schemas.openxmlformats.org/officeDocument/2006/relationships/image" Target="../media/image93.png"/><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72.png"/><Relationship Id="rId4" Type="http://schemas.openxmlformats.org/officeDocument/2006/relationships/image" Target="../media/image95.jpg"/><Relationship Id="rId9" Type="http://schemas.openxmlformats.org/officeDocument/2006/relationships/image" Target="../media/image80.jpg"/><Relationship Id="rId5" Type="http://schemas.openxmlformats.org/officeDocument/2006/relationships/image" Target="../media/image73.jpg"/><Relationship Id="rId6" Type="http://schemas.openxmlformats.org/officeDocument/2006/relationships/image" Target="../media/image77.jpg"/><Relationship Id="rId7" Type="http://schemas.openxmlformats.org/officeDocument/2006/relationships/image" Target="../media/image86.jpg"/><Relationship Id="rId8" Type="http://schemas.openxmlformats.org/officeDocument/2006/relationships/image" Target="../media/image92.png"/></Relationships>
</file>

<file path=ppt/slides/_rels/slide50.xml.rels><?xml version="1.0" encoding="UTF-8" standalone="yes"?><Relationships xmlns="http://schemas.openxmlformats.org/package/2006/relationships"><Relationship Id="rId11" Type="http://schemas.openxmlformats.org/officeDocument/2006/relationships/image" Target="../media/image168.png"/><Relationship Id="rId10" Type="http://schemas.openxmlformats.org/officeDocument/2006/relationships/image" Target="../media/image60.png"/><Relationship Id="rId13" Type="http://schemas.openxmlformats.org/officeDocument/2006/relationships/image" Target="../media/image64.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184.png"/><Relationship Id="rId9" Type="http://schemas.openxmlformats.org/officeDocument/2006/relationships/image" Target="../media/image74.png"/><Relationship Id="rId15" Type="http://schemas.openxmlformats.org/officeDocument/2006/relationships/image" Target="../media/image6.png"/><Relationship Id="rId14" Type="http://schemas.openxmlformats.org/officeDocument/2006/relationships/image" Target="../media/image11.png"/><Relationship Id="rId17" Type="http://schemas.openxmlformats.org/officeDocument/2006/relationships/image" Target="../media/image56.png"/><Relationship Id="rId16" Type="http://schemas.openxmlformats.org/officeDocument/2006/relationships/image" Target="../media/image28.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46.png"/><Relationship Id="rId8" Type="http://schemas.openxmlformats.org/officeDocument/2006/relationships/image" Target="../media/image52.png"/></Relationships>
</file>

<file path=ppt/slides/_rels/slide5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3.png"/><Relationship Id="rId13" Type="http://schemas.openxmlformats.org/officeDocument/2006/relationships/image" Target="../media/image41.png"/><Relationship Id="rId12"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24.png"/><Relationship Id="rId15" Type="http://schemas.openxmlformats.org/officeDocument/2006/relationships/image" Target="../media/image34.png"/><Relationship Id="rId14" Type="http://schemas.openxmlformats.org/officeDocument/2006/relationships/image" Target="../media/image17.png"/><Relationship Id="rId17" Type="http://schemas.openxmlformats.org/officeDocument/2006/relationships/image" Target="../media/image60.png"/><Relationship Id="rId16" Type="http://schemas.openxmlformats.org/officeDocument/2006/relationships/image" Target="../media/image46.png"/><Relationship Id="rId5" Type="http://schemas.openxmlformats.org/officeDocument/2006/relationships/image" Target="../media/image14.png"/><Relationship Id="rId19" Type="http://schemas.openxmlformats.org/officeDocument/2006/relationships/image" Target="../media/image11.png"/><Relationship Id="rId6" Type="http://schemas.openxmlformats.org/officeDocument/2006/relationships/image" Target="../media/image85.png"/><Relationship Id="rId18" Type="http://schemas.openxmlformats.org/officeDocument/2006/relationships/image" Target="../media/image56.png"/><Relationship Id="rId7" Type="http://schemas.openxmlformats.org/officeDocument/2006/relationships/image" Target="../media/image32.png"/><Relationship Id="rId8" Type="http://schemas.openxmlformats.org/officeDocument/2006/relationships/image" Target="../media/image18.png"/></Relationships>
</file>

<file path=ppt/slides/_rels/slide52.xml.rels><?xml version="1.0" encoding="UTF-8" standalone="yes"?><Relationships xmlns="http://schemas.openxmlformats.org/package/2006/relationships"><Relationship Id="rId20" Type="http://schemas.openxmlformats.org/officeDocument/2006/relationships/image" Target="../media/image57.png"/><Relationship Id="rId11" Type="http://schemas.openxmlformats.org/officeDocument/2006/relationships/image" Target="../media/image85.png"/><Relationship Id="rId10" Type="http://schemas.openxmlformats.org/officeDocument/2006/relationships/image" Target="../media/image34.png"/><Relationship Id="rId21" Type="http://schemas.openxmlformats.org/officeDocument/2006/relationships/image" Target="../media/image15.png"/><Relationship Id="rId13" Type="http://schemas.openxmlformats.org/officeDocument/2006/relationships/image" Target="../media/image24.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0.png"/><Relationship Id="rId15" Type="http://schemas.openxmlformats.org/officeDocument/2006/relationships/image" Target="../media/image185.png"/><Relationship Id="rId14" Type="http://schemas.openxmlformats.org/officeDocument/2006/relationships/image" Target="../media/image182.png"/><Relationship Id="rId17" Type="http://schemas.openxmlformats.org/officeDocument/2006/relationships/image" Target="../media/image11.png"/><Relationship Id="rId16" Type="http://schemas.openxmlformats.org/officeDocument/2006/relationships/image" Target="../media/image168.png"/><Relationship Id="rId5" Type="http://schemas.openxmlformats.org/officeDocument/2006/relationships/image" Target="../media/image65.png"/><Relationship Id="rId19" Type="http://schemas.openxmlformats.org/officeDocument/2006/relationships/image" Target="../media/image74.png"/><Relationship Id="rId6" Type="http://schemas.openxmlformats.org/officeDocument/2006/relationships/image" Target="../media/image41.png"/><Relationship Id="rId18" Type="http://schemas.openxmlformats.org/officeDocument/2006/relationships/image" Target="../media/image23.png"/><Relationship Id="rId7" Type="http://schemas.openxmlformats.org/officeDocument/2006/relationships/image" Target="../media/image60.png"/><Relationship Id="rId8" Type="http://schemas.openxmlformats.org/officeDocument/2006/relationships/image" Target="../media/image50.png"/></Relationships>
</file>

<file path=ppt/slides/_rels/slide53.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21.png"/><Relationship Id="rId13" Type="http://schemas.openxmlformats.org/officeDocument/2006/relationships/image" Target="../media/image34.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38.png"/><Relationship Id="rId15" Type="http://schemas.openxmlformats.org/officeDocument/2006/relationships/image" Target="../media/image6.png"/><Relationship Id="rId14" Type="http://schemas.openxmlformats.org/officeDocument/2006/relationships/image" Target="../media/image11.png"/><Relationship Id="rId17" Type="http://schemas.openxmlformats.org/officeDocument/2006/relationships/image" Target="../media/image18.png"/><Relationship Id="rId16" Type="http://schemas.openxmlformats.org/officeDocument/2006/relationships/image" Target="../media/image74.png"/><Relationship Id="rId5" Type="http://schemas.openxmlformats.org/officeDocument/2006/relationships/image" Target="../media/image67.png"/><Relationship Id="rId19" Type="http://schemas.openxmlformats.org/officeDocument/2006/relationships/image" Target="../media/image42.png"/><Relationship Id="rId6" Type="http://schemas.openxmlformats.org/officeDocument/2006/relationships/image" Target="../media/image50.png"/><Relationship Id="rId18" Type="http://schemas.openxmlformats.org/officeDocument/2006/relationships/image" Target="../media/image52.png"/><Relationship Id="rId7" Type="http://schemas.openxmlformats.org/officeDocument/2006/relationships/image" Target="../media/image56.png"/><Relationship Id="rId8" Type="http://schemas.openxmlformats.org/officeDocument/2006/relationships/image" Target="../media/image57.png"/></Relationships>
</file>

<file path=ppt/slides/_rels/slide54.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6.png"/><Relationship Id="rId13" Type="http://schemas.openxmlformats.org/officeDocument/2006/relationships/image" Target="../media/image32.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9.png"/><Relationship Id="rId15" Type="http://schemas.openxmlformats.org/officeDocument/2006/relationships/image" Target="../media/image168.png"/><Relationship Id="rId14" Type="http://schemas.openxmlformats.org/officeDocument/2006/relationships/image" Target="../media/image21.png"/><Relationship Id="rId17" Type="http://schemas.openxmlformats.org/officeDocument/2006/relationships/image" Target="../media/image60.png"/><Relationship Id="rId16" Type="http://schemas.openxmlformats.org/officeDocument/2006/relationships/image" Target="../media/image17.png"/><Relationship Id="rId5" Type="http://schemas.openxmlformats.org/officeDocument/2006/relationships/image" Target="../media/image71.png"/><Relationship Id="rId6" Type="http://schemas.openxmlformats.org/officeDocument/2006/relationships/image" Target="../media/image18.png"/><Relationship Id="rId7" Type="http://schemas.openxmlformats.org/officeDocument/2006/relationships/image" Target="../media/image14.png"/><Relationship Id="rId8" Type="http://schemas.openxmlformats.org/officeDocument/2006/relationships/image" Target="../media/image38.png"/></Relationships>
</file>

<file path=ppt/slides/_rels/slide55.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56.png"/><Relationship Id="rId13" Type="http://schemas.openxmlformats.org/officeDocument/2006/relationships/image" Target="../media/image85.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41.png"/><Relationship Id="rId15" Type="http://schemas.openxmlformats.org/officeDocument/2006/relationships/image" Target="../media/image9.png"/><Relationship Id="rId14" Type="http://schemas.openxmlformats.org/officeDocument/2006/relationships/image" Target="../media/image38.png"/><Relationship Id="rId17" Type="http://schemas.openxmlformats.org/officeDocument/2006/relationships/image" Target="../media/image11.png"/><Relationship Id="rId16" Type="http://schemas.openxmlformats.org/officeDocument/2006/relationships/image" Target="../media/image6.png"/><Relationship Id="rId5" Type="http://schemas.openxmlformats.org/officeDocument/2006/relationships/image" Target="../media/image15.png"/><Relationship Id="rId19" Type="http://schemas.openxmlformats.org/officeDocument/2006/relationships/image" Target="../media/image188.png"/><Relationship Id="rId6" Type="http://schemas.openxmlformats.org/officeDocument/2006/relationships/image" Target="../media/image18.png"/><Relationship Id="rId18" Type="http://schemas.openxmlformats.org/officeDocument/2006/relationships/image" Target="../media/image42.png"/><Relationship Id="rId7" Type="http://schemas.openxmlformats.org/officeDocument/2006/relationships/image" Target="../media/image52.png"/><Relationship Id="rId8" Type="http://schemas.openxmlformats.org/officeDocument/2006/relationships/image" Target="../media/image67.png"/></Relationships>
</file>

<file path=ppt/slides/_rels/slide56.xml.rels><?xml version="1.0" encoding="UTF-8" standalone="yes"?><Relationships xmlns="http://schemas.openxmlformats.org/package/2006/relationships"><Relationship Id="rId20" Type="http://schemas.openxmlformats.org/officeDocument/2006/relationships/hyperlink" Target="https://www.fns.usda.gov/f2s/local-procurement-decision-tree" TargetMode="External"/><Relationship Id="rId22" Type="http://schemas.openxmlformats.org/officeDocument/2006/relationships/hyperlink" Target="https://www.fns.usda.gov/f2s/geographic-preference" TargetMode="External"/><Relationship Id="rId21" Type="http://schemas.openxmlformats.org/officeDocument/2006/relationships/hyperlink" Target="https://www.fns.usda.gov/f2s/integrating-local-foods-child-nutrition-programs" TargetMode="External"/><Relationship Id="rId24" Type="http://schemas.openxmlformats.org/officeDocument/2006/relationships/hyperlink" Target="https://www.fns.usda.gov/f2s/local-meat-schools" TargetMode="External"/><Relationship Id="rId23" Type="http://schemas.openxmlformats.org/officeDocument/2006/relationships/hyperlink" Target="https://www.fns.usda.gov/f2s/10-facts-about-local-food-schools" TargetMode="External"/><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41.png"/><Relationship Id="rId26" Type="http://schemas.openxmlformats.org/officeDocument/2006/relationships/hyperlink" Target="https://www.fns.usda.gov/f2s/using-dod-fresh-buy-local" TargetMode="External"/><Relationship Id="rId25" Type="http://schemas.openxmlformats.org/officeDocument/2006/relationships/hyperlink" Target="https://www.fns.usda.gov/f2s/usda-foods" TargetMode="External"/><Relationship Id="rId5" Type="http://schemas.openxmlformats.org/officeDocument/2006/relationships/image" Target="../media/image15.png"/><Relationship Id="rId6" Type="http://schemas.openxmlformats.org/officeDocument/2006/relationships/image" Target="../media/image18.png"/><Relationship Id="rId7" Type="http://schemas.openxmlformats.org/officeDocument/2006/relationships/image" Target="../media/image52.png"/><Relationship Id="rId8" Type="http://schemas.openxmlformats.org/officeDocument/2006/relationships/image" Target="../media/image67.png"/><Relationship Id="rId11" Type="http://schemas.openxmlformats.org/officeDocument/2006/relationships/image" Target="../media/image21.png"/><Relationship Id="rId10" Type="http://schemas.openxmlformats.org/officeDocument/2006/relationships/image" Target="../media/image56.png"/><Relationship Id="rId13" Type="http://schemas.openxmlformats.org/officeDocument/2006/relationships/image" Target="../media/image85.png"/><Relationship Id="rId12" Type="http://schemas.openxmlformats.org/officeDocument/2006/relationships/image" Target="../media/image50.png"/><Relationship Id="rId15" Type="http://schemas.openxmlformats.org/officeDocument/2006/relationships/image" Target="../media/image9.png"/><Relationship Id="rId14" Type="http://schemas.openxmlformats.org/officeDocument/2006/relationships/image" Target="../media/image38.png"/><Relationship Id="rId17" Type="http://schemas.openxmlformats.org/officeDocument/2006/relationships/image" Target="../media/image11.png"/><Relationship Id="rId16" Type="http://schemas.openxmlformats.org/officeDocument/2006/relationships/image" Target="../media/image6.png"/><Relationship Id="rId19" Type="http://schemas.openxmlformats.org/officeDocument/2006/relationships/hyperlink" Target="https://www.fns.usda.gov/f2s/procuring-local-foods" TargetMode="External"/><Relationship Id="rId18"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8.jpg"/><Relationship Id="rId4" Type="http://schemas.openxmlformats.org/officeDocument/2006/relationships/image" Target="../media/image81.jpg"/><Relationship Id="rId5" Type="http://schemas.openxmlformats.org/officeDocument/2006/relationships/image" Target="../media/image1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9.jpg"/><Relationship Id="rId4" Type="http://schemas.openxmlformats.org/officeDocument/2006/relationships/image" Target="../media/image129.jpg"/><Relationship Id="rId9" Type="http://schemas.openxmlformats.org/officeDocument/2006/relationships/image" Target="../media/image78.png"/><Relationship Id="rId5" Type="http://schemas.openxmlformats.org/officeDocument/2006/relationships/image" Target="../media/image91.jpg"/><Relationship Id="rId6" Type="http://schemas.openxmlformats.org/officeDocument/2006/relationships/image" Target="../media/image119.jpg"/><Relationship Id="rId7" Type="http://schemas.openxmlformats.org/officeDocument/2006/relationships/image" Target="../media/image90.jpg"/><Relationship Id="rId8"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4.png"/><Relationship Id="rId4" Type="http://schemas.openxmlformats.org/officeDocument/2006/relationships/image" Target="../media/image78.png"/><Relationship Id="rId5" Type="http://schemas.openxmlformats.org/officeDocument/2006/relationships/image" Target="../media/image8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78.png"/><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436" name="Shape 436"/>
        <p:cNvGrpSpPr/>
        <p:nvPr/>
      </p:nvGrpSpPr>
      <p:grpSpPr>
        <a:xfrm>
          <a:off x="0" y="0"/>
          <a:ext cx="0" cy="0"/>
          <a:chOff x="0" y="0"/>
          <a:chExt cx="0" cy="0"/>
        </a:xfrm>
      </p:grpSpPr>
      <p:sp>
        <p:nvSpPr>
          <p:cNvPr id="437" name="Google Shape;437;p1"/>
          <p:cNvSpPr/>
          <p:nvPr/>
        </p:nvSpPr>
        <p:spPr>
          <a:xfrm rot="6322007">
            <a:off x="-1932602" y="-1023421"/>
            <a:ext cx="7779476" cy="6944951"/>
          </a:xfrm>
          <a:custGeom>
            <a:rect b="b" l="l" r="r" t="t"/>
            <a:pathLst>
              <a:path extrusionOk="0" h="6944951" w="7779476">
                <a:moveTo>
                  <a:pt x="0" y="0"/>
                </a:moveTo>
                <a:lnTo>
                  <a:pt x="7779476" y="0"/>
                </a:lnTo>
                <a:lnTo>
                  <a:pt x="7779476" y="6944950"/>
                </a:lnTo>
                <a:lnTo>
                  <a:pt x="0" y="6944950"/>
                </a:lnTo>
                <a:lnTo>
                  <a:pt x="0" y="0"/>
                </a:lnTo>
                <a:close/>
              </a:path>
            </a:pathLst>
          </a:custGeom>
          <a:blipFill rotWithShape="1">
            <a:blip r:embed="rId3">
              <a:alphaModFix/>
            </a:blip>
            <a:stretch>
              <a:fillRect b="0" l="0" r="0" t="0"/>
            </a:stretch>
          </a:blipFill>
          <a:ln>
            <a:noFill/>
          </a:ln>
        </p:spPr>
      </p:sp>
      <p:sp>
        <p:nvSpPr>
          <p:cNvPr id="438" name="Google Shape;438;p1"/>
          <p:cNvSpPr/>
          <p:nvPr/>
        </p:nvSpPr>
        <p:spPr>
          <a:xfrm rot="8542992">
            <a:off x="14176051" y="166137"/>
            <a:ext cx="7079594" cy="6410250"/>
          </a:xfrm>
          <a:custGeom>
            <a:rect b="b" l="l" r="r" t="t"/>
            <a:pathLst>
              <a:path extrusionOk="0" h="6410250" w="7079594">
                <a:moveTo>
                  <a:pt x="0" y="0"/>
                </a:moveTo>
                <a:lnTo>
                  <a:pt x="7079593" y="0"/>
                </a:lnTo>
                <a:lnTo>
                  <a:pt x="7079593" y="6410250"/>
                </a:lnTo>
                <a:lnTo>
                  <a:pt x="0" y="6410250"/>
                </a:lnTo>
                <a:lnTo>
                  <a:pt x="0" y="0"/>
                </a:lnTo>
                <a:close/>
              </a:path>
            </a:pathLst>
          </a:custGeom>
          <a:blipFill rotWithShape="1">
            <a:blip r:embed="rId4">
              <a:alphaModFix/>
            </a:blip>
            <a:stretch>
              <a:fillRect b="0" l="0" r="0" t="0"/>
            </a:stretch>
          </a:blipFill>
          <a:ln>
            <a:noFill/>
          </a:ln>
        </p:spPr>
      </p:sp>
      <p:sp>
        <p:nvSpPr>
          <p:cNvPr id="439" name="Google Shape;439;p1"/>
          <p:cNvSpPr/>
          <p:nvPr/>
        </p:nvSpPr>
        <p:spPr>
          <a:xfrm rot="-636884">
            <a:off x="14837791" y="2024741"/>
            <a:ext cx="1132106" cy="2610042"/>
          </a:xfrm>
          <a:custGeom>
            <a:rect b="b" l="l" r="r" t="t"/>
            <a:pathLst>
              <a:path extrusionOk="0" h="2610042" w="1132106">
                <a:moveTo>
                  <a:pt x="0" y="0"/>
                </a:moveTo>
                <a:lnTo>
                  <a:pt x="1132105" y="0"/>
                </a:lnTo>
                <a:lnTo>
                  <a:pt x="1132105" y="2610042"/>
                </a:lnTo>
                <a:lnTo>
                  <a:pt x="0" y="2610042"/>
                </a:lnTo>
                <a:lnTo>
                  <a:pt x="0" y="0"/>
                </a:lnTo>
                <a:close/>
              </a:path>
            </a:pathLst>
          </a:custGeom>
          <a:blipFill rotWithShape="1">
            <a:blip r:embed="rId5">
              <a:alphaModFix/>
            </a:blip>
            <a:stretch>
              <a:fillRect b="0" l="0" r="0" t="0"/>
            </a:stretch>
          </a:blipFill>
          <a:ln>
            <a:noFill/>
          </a:ln>
        </p:spPr>
      </p:sp>
      <p:sp>
        <p:nvSpPr>
          <p:cNvPr id="440" name="Google Shape;440;p1"/>
          <p:cNvSpPr/>
          <p:nvPr/>
        </p:nvSpPr>
        <p:spPr>
          <a:xfrm rot="-4313641">
            <a:off x="12310862" y="4598213"/>
            <a:ext cx="7779476" cy="6944951"/>
          </a:xfrm>
          <a:custGeom>
            <a:rect b="b" l="l" r="r" t="t"/>
            <a:pathLst>
              <a:path extrusionOk="0" h="6944951" w="7779476">
                <a:moveTo>
                  <a:pt x="0" y="0"/>
                </a:moveTo>
                <a:lnTo>
                  <a:pt x="7779476" y="0"/>
                </a:lnTo>
                <a:lnTo>
                  <a:pt x="7779476" y="6944950"/>
                </a:lnTo>
                <a:lnTo>
                  <a:pt x="0" y="6944950"/>
                </a:lnTo>
                <a:lnTo>
                  <a:pt x="0" y="0"/>
                </a:lnTo>
                <a:close/>
              </a:path>
            </a:pathLst>
          </a:custGeom>
          <a:blipFill rotWithShape="1">
            <a:blip r:embed="rId3">
              <a:alphaModFix/>
            </a:blip>
            <a:stretch>
              <a:fillRect b="0" l="0" r="0" t="0"/>
            </a:stretch>
          </a:blipFill>
          <a:ln>
            <a:noFill/>
          </a:ln>
        </p:spPr>
      </p:sp>
      <p:sp>
        <p:nvSpPr>
          <p:cNvPr id="441" name="Google Shape;441;p1"/>
          <p:cNvSpPr/>
          <p:nvPr/>
        </p:nvSpPr>
        <p:spPr>
          <a:xfrm rot="8542992">
            <a:off x="-2906571" y="2807408"/>
            <a:ext cx="7079594" cy="6410250"/>
          </a:xfrm>
          <a:custGeom>
            <a:rect b="b" l="l" r="r" t="t"/>
            <a:pathLst>
              <a:path extrusionOk="0" h="6410250" w="7079594">
                <a:moveTo>
                  <a:pt x="0" y="0"/>
                </a:moveTo>
                <a:lnTo>
                  <a:pt x="7079594" y="0"/>
                </a:lnTo>
                <a:lnTo>
                  <a:pt x="7079594" y="6410250"/>
                </a:lnTo>
                <a:lnTo>
                  <a:pt x="0" y="6410250"/>
                </a:lnTo>
                <a:lnTo>
                  <a:pt x="0" y="0"/>
                </a:lnTo>
                <a:close/>
              </a:path>
            </a:pathLst>
          </a:custGeom>
          <a:blipFill rotWithShape="1">
            <a:blip r:embed="rId4">
              <a:alphaModFix/>
            </a:blip>
            <a:stretch>
              <a:fillRect b="0" l="0" r="0" t="0"/>
            </a:stretch>
          </a:blipFill>
          <a:ln>
            <a:noFill/>
          </a:ln>
        </p:spPr>
      </p:sp>
      <p:sp>
        <p:nvSpPr>
          <p:cNvPr id="442" name="Google Shape;442;p1"/>
          <p:cNvSpPr/>
          <p:nvPr/>
        </p:nvSpPr>
        <p:spPr>
          <a:xfrm rot="737532">
            <a:off x="877909" y="2641819"/>
            <a:ext cx="1515567" cy="2051359"/>
          </a:xfrm>
          <a:custGeom>
            <a:rect b="b" l="l" r="r" t="t"/>
            <a:pathLst>
              <a:path extrusionOk="0" h="2051359" w="1515567">
                <a:moveTo>
                  <a:pt x="0" y="0"/>
                </a:moveTo>
                <a:lnTo>
                  <a:pt x="1515567" y="0"/>
                </a:lnTo>
                <a:lnTo>
                  <a:pt x="1515567" y="2051360"/>
                </a:lnTo>
                <a:lnTo>
                  <a:pt x="0" y="2051360"/>
                </a:lnTo>
                <a:lnTo>
                  <a:pt x="0" y="0"/>
                </a:lnTo>
                <a:close/>
              </a:path>
            </a:pathLst>
          </a:custGeom>
          <a:blipFill rotWithShape="1">
            <a:blip r:embed="rId6">
              <a:alphaModFix/>
            </a:blip>
            <a:stretch>
              <a:fillRect b="0" l="0" r="0" t="0"/>
            </a:stretch>
          </a:blipFill>
          <a:ln>
            <a:noFill/>
          </a:ln>
        </p:spPr>
      </p:sp>
      <p:sp>
        <p:nvSpPr>
          <p:cNvPr id="443" name="Google Shape;443;p1"/>
          <p:cNvSpPr/>
          <p:nvPr/>
        </p:nvSpPr>
        <p:spPr>
          <a:xfrm rot="-1233557">
            <a:off x="2701251" y="4835269"/>
            <a:ext cx="1557996" cy="1501908"/>
          </a:xfrm>
          <a:custGeom>
            <a:rect b="b" l="l" r="r" t="t"/>
            <a:pathLst>
              <a:path extrusionOk="0" h="1501908" w="1557996">
                <a:moveTo>
                  <a:pt x="0" y="0"/>
                </a:moveTo>
                <a:lnTo>
                  <a:pt x="1557995" y="0"/>
                </a:lnTo>
                <a:lnTo>
                  <a:pt x="1557995" y="1501908"/>
                </a:lnTo>
                <a:lnTo>
                  <a:pt x="0" y="1501908"/>
                </a:lnTo>
                <a:lnTo>
                  <a:pt x="0" y="0"/>
                </a:lnTo>
                <a:close/>
              </a:path>
            </a:pathLst>
          </a:custGeom>
          <a:blipFill rotWithShape="1">
            <a:blip r:embed="rId7">
              <a:alphaModFix/>
            </a:blip>
            <a:stretch>
              <a:fillRect b="0" l="0" r="0" t="0"/>
            </a:stretch>
          </a:blipFill>
          <a:ln>
            <a:noFill/>
          </a:ln>
        </p:spPr>
      </p:sp>
      <p:sp>
        <p:nvSpPr>
          <p:cNvPr id="444" name="Google Shape;444;p1"/>
          <p:cNvSpPr/>
          <p:nvPr/>
        </p:nvSpPr>
        <p:spPr>
          <a:xfrm rot="-1760898">
            <a:off x="1293358" y="1269662"/>
            <a:ext cx="1096173" cy="1367025"/>
          </a:xfrm>
          <a:custGeom>
            <a:rect b="b" l="l" r="r" t="t"/>
            <a:pathLst>
              <a:path extrusionOk="0" h="1367025" w="1096173">
                <a:moveTo>
                  <a:pt x="0" y="0"/>
                </a:moveTo>
                <a:lnTo>
                  <a:pt x="1096173" y="0"/>
                </a:lnTo>
                <a:lnTo>
                  <a:pt x="1096173" y="1367024"/>
                </a:lnTo>
                <a:lnTo>
                  <a:pt x="0" y="1367024"/>
                </a:lnTo>
                <a:lnTo>
                  <a:pt x="0" y="0"/>
                </a:lnTo>
                <a:close/>
              </a:path>
            </a:pathLst>
          </a:custGeom>
          <a:blipFill rotWithShape="1">
            <a:blip r:embed="rId8">
              <a:alphaModFix/>
            </a:blip>
            <a:stretch>
              <a:fillRect b="0" l="0" r="0" t="0"/>
            </a:stretch>
          </a:blipFill>
          <a:ln>
            <a:noFill/>
          </a:ln>
        </p:spPr>
      </p:sp>
      <p:sp>
        <p:nvSpPr>
          <p:cNvPr id="445" name="Google Shape;445;p1"/>
          <p:cNvSpPr/>
          <p:nvPr/>
        </p:nvSpPr>
        <p:spPr>
          <a:xfrm rot="-1023716">
            <a:off x="3726699" y="1327651"/>
            <a:ext cx="666148" cy="648662"/>
          </a:xfrm>
          <a:custGeom>
            <a:rect b="b" l="l" r="r" t="t"/>
            <a:pathLst>
              <a:path extrusionOk="0" h="648662" w="666148">
                <a:moveTo>
                  <a:pt x="0" y="0"/>
                </a:moveTo>
                <a:lnTo>
                  <a:pt x="666149" y="0"/>
                </a:lnTo>
                <a:lnTo>
                  <a:pt x="666149" y="648661"/>
                </a:lnTo>
                <a:lnTo>
                  <a:pt x="0" y="648661"/>
                </a:lnTo>
                <a:lnTo>
                  <a:pt x="0" y="0"/>
                </a:lnTo>
                <a:close/>
              </a:path>
            </a:pathLst>
          </a:custGeom>
          <a:blipFill rotWithShape="1">
            <a:blip r:embed="rId9">
              <a:alphaModFix/>
            </a:blip>
            <a:stretch>
              <a:fillRect b="0" l="0" r="0" t="0"/>
            </a:stretch>
          </a:blipFill>
          <a:ln>
            <a:noFill/>
          </a:ln>
        </p:spPr>
      </p:sp>
      <p:sp>
        <p:nvSpPr>
          <p:cNvPr id="446" name="Google Shape;446;p1"/>
          <p:cNvSpPr/>
          <p:nvPr/>
        </p:nvSpPr>
        <p:spPr>
          <a:xfrm rot="-3655776">
            <a:off x="898908" y="4733903"/>
            <a:ext cx="666148" cy="648662"/>
          </a:xfrm>
          <a:custGeom>
            <a:rect b="b" l="l" r="r" t="t"/>
            <a:pathLst>
              <a:path extrusionOk="0" h="648662" w="666148">
                <a:moveTo>
                  <a:pt x="0" y="0"/>
                </a:moveTo>
                <a:lnTo>
                  <a:pt x="666148" y="0"/>
                </a:lnTo>
                <a:lnTo>
                  <a:pt x="666148" y="648662"/>
                </a:lnTo>
                <a:lnTo>
                  <a:pt x="0" y="648662"/>
                </a:lnTo>
                <a:lnTo>
                  <a:pt x="0" y="0"/>
                </a:lnTo>
                <a:close/>
              </a:path>
            </a:pathLst>
          </a:custGeom>
          <a:blipFill rotWithShape="1">
            <a:blip r:embed="rId9">
              <a:alphaModFix/>
            </a:blip>
            <a:stretch>
              <a:fillRect b="0" l="0" r="0" t="0"/>
            </a:stretch>
          </a:blipFill>
          <a:ln>
            <a:noFill/>
          </a:ln>
        </p:spPr>
      </p:sp>
      <p:sp>
        <p:nvSpPr>
          <p:cNvPr id="447" name="Google Shape;447;p1"/>
          <p:cNvSpPr/>
          <p:nvPr/>
        </p:nvSpPr>
        <p:spPr>
          <a:xfrm rot="6064190">
            <a:off x="453600" y="564113"/>
            <a:ext cx="666148" cy="648662"/>
          </a:xfrm>
          <a:custGeom>
            <a:rect b="b" l="l" r="r" t="t"/>
            <a:pathLst>
              <a:path extrusionOk="0" h="648662" w="666148">
                <a:moveTo>
                  <a:pt x="0" y="0"/>
                </a:moveTo>
                <a:lnTo>
                  <a:pt x="666148" y="0"/>
                </a:lnTo>
                <a:lnTo>
                  <a:pt x="666148" y="648662"/>
                </a:lnTo>
                <a:lnTo>
                  <a:pt x="0" y="648662"/>
                </a:lnTo>
                <a:lnTo>
                  <a:pt x="0" y="0"/>
                </a:lnTo>
                <a:close/>
              </a:path>
            </a:pathLst>
          </a:custGeom>
          <a:blipFill rotWithShape="1">
            <a:blip r:embed="rId9">
              <a:alphaModFix/>
            </a:blip>
            <a:stretch>
              <a:fillRect b="0" l="0" r="0" t="0"/>
            </a:stretch>
          </a:blipFill>
          <a:ln>
            <a:noFill/>
          </a:ln>
        </p:spPr>
      </p:sp>
      <p:sp>
        <p:nvSpPr>
          <p:cNvPr id="448" name="Google Shape;448;p1"/>
          <p:cNvSpPr/>
          <p:nvPr/>
        </p:nvSpPr>
        <p:spPr>
          <a:xfrm rot="-6653761">
            <a:off x="2533086" y="1099054"/>
            <a:ext cx="666148" cy="648662"/>
          </a:xfrm>
          <a:custGeom>
            <a:rect b="b" l="l" r="r" t="t"/>
            <a:pathLst>
              <a:path extrusionOk="0" h="648662" w="666148">
                <a:moveTo>
                  <a:pt x="0" y="0"/>
                </a:moveTo>
                <a:lnTo>
                  <a:pt x="666148" y="0"/>
                </a:lnTo>
                <a:lnTo>
                  <a:pt x="666148" y="648662"/>
                </a:lnTo>
                <a:lnTo>
                  <a:pt x="0" y="648662"/>
                </a:lnTo>
                <a:lnTo>
                  <a:pt x="0" y="0"/>
                </a:lnTo>
                <a:close/>
              </a:path>
            </a:pathLst>
          </a:custGeom>
          <a:blipFill rotWithShape="1">
            <a:blip r:embed="rId9">
              <a:alphaModFix/>
            </a:blip>
            <a:stretch>
              <a:fillRect b="0" l="0" r="0" t="0"/>
            </a:stretch>
          </a:blipFill>
          <a:ln>
            <a:noFill/>
          </a:ln>
        </p:spPr>
      </p:sp>
      <p:sp>
        <p:nvSpPr>
          <p:cNvPr id="449" name="Google Shape;449;p1"/>
          <p:cNvSpPr/>
          <p:nvPr/>
        </p:nvSpPr>
        <p:spPr>
          <a:xfrm rot="-2790955">
            <a:off x="290056" y="5087398"/>
            <a:ext cx="703635" cy="894926"/>
          </a:xfrm>
          <a:custGeom>
            <a:rect b="b" l="l" r="r" t="t"/>
            <a:pathLst>
              <a:path extrusionOk="0" h="894926" w="703635">
                <a:moveTo>
                  <a:pt x="0" y="0"/>
                </a:moveTo>
                <a:lnTo>
                  <a:pt x="703635" y="0"/>
                </a:lnTo>
                <a:lnTo>
                  <a:pt x="703635" y="894926"/>
                </a:lnTo>
                <a:lnTo>
                  <a:pt x="0" y="894926"/>
                </a:lnTo>
                <a:lnTo>
                  <a:pt x="0" y="0"/>
                </a:lnTo>
                <a:close/>
              </a:path>
            </a:pathLst>
          </a:custGeom>
          <a:blipFill rotWithShape="1">
            <a:blip r:embed="rId10">
              <a:alphaModFix/>
            </a:blip>
            <a:stretch>
              <a:fillRect b="0" l="0" r="0" t="0"/>
            </a:stretch>
          </a:blipFill>
          <a:ln>
            <a:noFill/>
          </a:ln>
        </p:spPr>
      </p:sp>
      <p:sp>
        <p:nvSpPr>
          <p:cNvPr id="450" name="Google Shape;450;p1"/>
          <p:cNvSpPr/>
          <p:nvPr/>
        </p:nvSpPr>
        <p:spPr>
          <a:xfrm rot="573187">
            <a:off x="16707408" y="2275181"/>
            <a:ext cx="1103783" cy="2803259"/>
          </a:xfrm>
          <a:custGeom>
            <a:rect b="b" l="l" r="r" t="t"/>
            <a:pathLst>
              <a:path extrusionOk="0" h="2803259" w="1103783">
                <a:moveTo>
                  <a:pt x="0" y="0"/>
                </a:moveTo>
                <a:lnTo>
                  <a:pt x="1103784" y="0"/>
                </a:lnTo>
                <a:lnTo>
                  <a:pt x="1103784" y="2803259"/>
                </a:lnTo>
                <a:lnTo>
                  <a:pt x="0" y="2803259"/>
                </a:lnTo>
                <a:lnTo>
                  <a:pt x="0" y="0"/>
                </a:lnTo>
                <a:close/>
              </a:path>
            </a:pathLst>
          </a:custGeom>
          <a:blipFill rotWithShape="1">
            <a:blip r:embed="rId11">
              <a:alphaModFix/>
            </a:blip>
            <a:stretch>
              <a:fillRect b="0" l="0" r="0" t="0"/>
            </a:stretch>
          </a:blipFill>
          <a:ln>
            <a:noFill/>
          </a:ln>
        </p:spPr>
      </p:sp>
      <p:sp>
        <p:nvSpPr>
          <p:cNvPr id="451" name="Google Shape;451;p1"/>
          <p:cNvSpPr/>
          <p:nvPr/>
        </p:nvSpPr>
        <p:spPr>
          <a:xfrm flipH="1" rot="-209411">
            <a:off x="13718706" y="7921123"/>
            <a:ext cx="2882147" cy="2705615"/>
          </a:xfrm>
          <a:custGeom>
            <a:rect b="b" l="l" r="r" t="t"/>
            <a:pathLst>
              <a:path extrusionOk="0" h="2705615" w="2882147">
                <a:moveTo>
                  <a:pt x="2882147" y="0"/>
                </a:moveTo>
                <a:lnTo>
                  <a:pt x="0" y="0"/>
                </a:lnTo>
                <a:lnTo>
                  <a:pt x="0" y="2705616"/>
                </a:lnTo>
                <a:lnTo>
                  <a:pt x="2882147" y="2705616"/>
                </a:lnTo>
                <a:lnTo>
                  <a:pt x="2882147" y="0"/>
                </a:lnTo>
                <a:close/>
              </a:path>
            </a:pathLst>
          </a:custGeom>
          <a:blipFill rotWithShape="1">
            <a:blip r:embed="rId12">
              <a:alphaModFix/>
            </a:blip>
            <a:stretch>
              <a:fillRect b="0" l="0" r="0" t="0"/>
            </a:stretch>
          </a:blipFill>
          <a:ln>
            <a:noFill/>
          </a:ln>
        </p:spPr>
      </p:sp>
      <p:sp>
        <p:nvSpPr>
          <p:cNvPr id="452" name="Google Shape;452;p1"/>
          <p:cNvSpPr/>
          <p:nvPr/>
        </p:nvSpPr>
        <p:spPr>
          <a:xfrm rot="742188">
            <a:off x="-411785" y="5953547"/>
            <a:ext cx="5778816" cy="5094178"/>
          </a:xfrm>
          <a:custGeom>
            <a:rect b="b" l="l" r="r" t="t"/>
            <a:pathLst>
              <a:path extrusionOk="0" h="5094178" w="5778816">
                <a:moveTo>
                  <a:pt x="0" y="0"/>
                </a:moveTo>
                <a:lnTo>
                  <a:pt x="5778816" y="0"/>
                </a:lnTo>
                <a:lnTo>
                  <a:pt x="5778816" y="5094178"/>
                </a:lnTo>
                <a:lnTo>
                  <a:pt x="0" y="5094178"/>
                </a:lnTo>
                <a:lnTo>
                  <a:pt x="0" y="0"/>
                </a:lnTo>
                <a:close/>
              </a:path>
            </a:pathLst>
          </a:custGeom>
          <a:blipFill rotWithShape="1">
            <a:blip r:embed="rId13">
              <a:alphaModFix/>
            </a:blip>
            <a:stretch>
              <a:fillRect b="0" l="0" r="0" t="0"/>
            </a:stretch>
          </a:blipFill>
          <a:ln>
            <a:noFill/>
          </a:ln>
        </p:spPr>
      </p:sp>
      <p:sp>
        <p:nvSpPr>
          <p:cNvPr id="453" name="Google Shape;453;p1"/>
          <p:cNvSpPr/>
          <p:nvPr/>
        </p:nvSpPr>
        <p:spPr>
          <a:xfrm rot="2023592">
            <a:off x="1687454" y="5319042"/>
            <a:ext cx="666148" cy="648662"/>
          </a:xfrm>
          <a:custGeom>
            <a:rect b="b" l="l" r="r" t="t"/>
            <a:pathLst>
              <a:path extrusionOk="0" h="648662" w="666148">
                <a:moveTo>
                  <a:pt x="0" y="0"/>
                </a:moveTo>
                <a:lnTo>
                  <a:pt x="666148" y="0"/>
                </a:lnTo>
                <a:lnTo>
                  <a:pt x="666148" y="648662"/>
                </a:lnTo>
                <a:lnTo>
                  <a:pt x="0" y="648662"/>
                </a:lnTo>
                <a:lnTo>
                  <a:pt x="0" y="0"/>
                </a:lnTo>
                <a:close/>
              </a:path>
            </a:pathLst>
          </a:custGeom>
          <a:blipFill rotWithShape="1">
            <a:blip r:embed="rId9">
              <a:alphaModFix/>
            </a:blip>
            <a:stretch>
              <a:fillRect b="0" l="0" r="0" t="0"/>
            </a:stretch>
          </a:blipFill>
          <a:ln>
            <a:noFill/>
          </a:ln>
        </p:spPr>
      </p:sp>
      <p:sp>
        <p:nvSpPr>
          <p:cNvPr id="454" name="Google Shape;454;p1"/>
          <p:cNvSpPr/>
          <p:nvPr/>
        </p:nvSpPr>
        <p:spPr>
          <a:xfrm rot="-912841">
            <a:off x="15175557" y="4946087"/>
            <a:ext cx="4517333" cy="3862320"/>
          </a:xfrm>
          <a:custGeom>
            <a:rect b="b" l="l" r="r" t="t"/>
            <a:pathLst>
              <a:path extrusionOk="0" h="3862320" w="4517333">
                <a:moveTo>
                  <a:pt x="0" y="0"/>
                </a:moveTo>
                <a:lnTo>
                  <a:pt x="4517333" y="0"/>
                </a:lnTo>
                <a:lnTo>
                  <a:pt x="4517333" y="3862320"/>
                </a:lnTo>
                <a:lnTo>
                  <a:pt x="0" y="3862320"/>
                </a:lnTo>
                <a:lnTo>
                  <a:pt x="0" y="0"/>
                </a:lnTo>
                <a:close/>
              </a:path>
            </a:pathLst>
          </a:custGeom>
          <a:blipFill rotWithShape="1">
            <a:blip r:embed="rId14">
              <a:alphaModFix/>
            </a:blip>
            <a:stretch>
              <a:fillRect b="0" l="0" r="0" t="0"/>
            </a:stretch>
          </a:blipFill>
          <a:ln>
            <a:noFill/>
          </a:ln>
        </p:spPr>
      </p:sp>
      <p:sp>
        <p:nvSpPr>
          <p:cNvPr id="455" name="Google Shape;455;p1"/>
          <p:cNvSpPr/>
          <p:nvPr/>
        </p:nvSpPr>
        <p:spPr>
          <a:xfrm rot="1024981">
            <a:off x="15819212" y="507394"/>
            <a:ext cx="958552" cy="1727121"/>
          </a:xfrm>
          <a:custGeom>
            <a:rect b="b" l="l" r="r" t="t"/>
            <a:pathLst>
              <a:path extrusionOk="0" h="1727121" w="958552">
                <a:moveTo>
                  <a:pt x="0" y="0"/>
                </a:moveTo>
                <a:lnTo>
                  <a:pt x="958552" y="0"/>
                </a:lnTo>
                <a:lnTo>
                  <a:pt x="958552" y="1727121"/>
                </a:lnTo>
                <a:lnTo>
                  <a:pt x="0" y="1727121"/>
                </a:lnTo>
                <a:lnTo>
                  <a:pt x="0" y="0"/>
                </a:lnTo>
                <a:close/>
              </a:path>
            </a:pathLst>
          </a:custGeom>
          <a:blipFill rotWithShape="1">
            <a:blip r:embed="rId15">
              <a:alphaModFix/>
            </a:blip>
            <a:stretch>
              <a:fillRect b="0" l="0" r="0" t="0"/>
            </a:stretch>
          </a:blipFill>
          <a:ln>
            <a:noFill/>
          </a:ln>
        </p:spPr>
      </p:sp>
      <p:sp>
        <p:nvSpPr>
          <p:cNvPr id="456" name="Google Shape;456;p1"/>
          <p:cNvSpPr/>
          <p:nvPr/>
        </p:nvSpPr>
        <p:spPr>
          <a:xfrm rot="2437137">
            <a:off x="14621445" y="959825"/>
            <a:ext cx="1076668" cy="706563"/>
          </a:xfrm>
          <a:custGeom>
            <a:rect b="b" l="l" r="r" t="t"/>
            <a:pathLst>
              <a:path extrusionOk="0" h="706563" w="1076668">
                <a:moveTo>
                  <a:pt x="0" y="0"/>
                </a:moveTo>
                <a:lnTo>
                  <a:pt x="1076668" y="0"/>
                </a:lnTo>
                <a:lnTo>
                  <a:pt x="1076668" y="706563"/>
                </a:lnTo>
                <a:lnTo>
                  <a:pt x="0" y="706563"/>
                </a:lnTo>
                <a:lnTo>
                  <a:pt x="0" y="0"/>
                </a:lnTo>
                <a:close/>
              </a:path>
            </a:pathLst>
          </a:custGeom>
          <a:blipFill rotWithShape="1">
            <a:blip r:embed="rId16">
              <a:alphaModFix/>
            </a:blip>
            <a:stretch>
              <a:fillRect b="0" l="0" r="0" t="0"/>
            </a:stretch>
          </a:blipFill>
          <a:ln>
            <a:noFill/>
          </a:ln>
        </p:spPr>
      </p:sp>
      <p:sp>
        <p:nvSpPr>
          <p:cNvPr id="457" name="Google Shape;457;p1"/>
          <p:cNvSpPr/>
          <p:nvPr/>
        </p:nvSpPr>
        <p:spPr>
          <a:xfrm rot="7376406">
            <a:off x="17126223" y="496463"/>
            <a:ext cx="1076668" cy="706563"/>
          </a:xfrm>
          <a:custGeom>
            <a:rect b="b" l="l" r="r" t="t"/>
            <a:pathLst>
              <a:path extrusionOk="0" h="706563" w="1076668">
                <a:moveTo>
                  <a:pt x="0" y="0"/>
                </a:moveTo>
                <a:lnTo>
                  <a:pt x="1076667" y="0"/>
                </a:lnTo>
                <a:lnTo>
                  <a:pt x="1076667" y="706563"/>
                </a:lnTo>
                <a:lnTo>
                  <a:pt x="0" y="706563"/>
                </a:lnTo>
                <a:lnTo>
                  <a:pt x="0" y="0"/>
                </a:lnTo>
                <a:close/>
              </a:path>
            </a:pathLst>
          </a:custGeom>
          <a:blipFill rotWithShape="1">
            <a:blip r:embed="rId16">
              <a:alphaModFix/>
            </a:blip>
            <a:stretch>
              <a:fillRect b="0" l="0" r="0" t="0"/>
            </a:stretch>
          </a:blipFill>
          <a:ln>
            <a:noFill/>
          </a:ln>
        </p:spPr>
      </p:sp>
      <p:sp>
        <p:nvSpPr>
          <p:cNvPr id="458" name="Google Shape;458;p1"/>
          <p:cNvSpPr/>
          <p:nvPr/>
        </p:nvSpPr>
        <p:spPr>
          <a:xfrm rot="2257638">
            <a:off x="15810509" y="2310045"/>
            <a:ext cx="539709" cy="572636"/>
          </a:xfrm>
          <a:custGeom>
            <a:rect b="b" l="l" r="r" t="t"/>
            <a:pathLst>
              <a:path extrusionOk="0" h="572636" w="539709">
                <a:moveTo>
                  <a:pt x="0" y="0"/>
                </a:moveTo>
                <a:lnTo>
                  <a:pt x="539709" y="0"/>
                </a:lnTo>
                <a:lnTo>
                  <a:pt x="539709" y="572636"/>
                </a:lnTo>
                <a:lnTo>
                  <a:pt x="0" y="572636"/>
                </a:lnTo>
                <a:lnTo>
                  <a:pt x="0" y="0"/>
                </a:lnTo>
                <a:close/>
              </a:path>
            </a:pathLst>
          </a:custGeom>
          <a:blipFill rotWithShape="1">
            <a:blip r:embed="rId17">
              <a:alphaModFix/>
            </a:blip>
            <a:stretch>
              <a:fillRect b="0" l="0" r="0" t="0"/>
            </a:stretch>
          </a:blipFill>
          <a:ln>
            <a:noFill/>
          </a:ln>
        </p:spPr>
      </p:sp>
      <p:sp>
        <p:nvSpPr>
          <p:cNvPr id="459" name="Google Shape;459;p1"/>
          <p:cNvSpPr/>
          <p:nvPr/>
        </p:nvSpPr>
        <p:spPr>
          <a:xfrm rot="1137560">
            <a:off x="16855652" y="1493636"/>
            <a:ext cx="511806" cy="496452"/>
          </a:xfrm>
          <a:custGeom>
            <a:rect b="b" l="l" r="r" t="t"/>
            <a:pathLst>
              <a:path extrusionOk="0" h="496452" w="511806">
                <a:moveTo>
                  <a:pt x="0" y="0"/>
                </a:moveTo>
                <a:lnTo>
                  <a:pt x="511806" y="0"/>
                </a:lnTo>
                <a:lnTo>
                  <a:pt x="511806" y="496452"/>
                </a:lnTo>
                <a:lnTo>
                  <a:pt x="0" y="496452"/>
                </a:lnTo>
                <a:lnTo>
                  <a:pt x="0" y="0"/>
                </a:lnTo>
                <a:close/>
              </a:path>
            </a:pathLst>
          </a:custGeom>
          <a:blipFill rotWithShape="1">
            <a:blip r:embed="rId18">
              <a:alphaModFix/>
            </a:blip>
            <a:stretch>
              <a:fillRect b="0" l="0" r="0" t="0"/>
            </a:stretch>
          </a:blipFill>
          <a:ln>
            <a:noFill/>
          </a:ln>
        </p:spPr>
      </p:sp>
      <p:sp>
        <p:nvSpPr>
          <p:cNvPr id="460" name="Google Shape;460;p1"/>
          <p:cNvSpPr/>
          <p:nvPr/>
        </p:nvSpPr>
        <p:spPr>
          <a:xfrm rot="5102942">
            <a:off x="16121312" y="3182067"/>
            <a:ext cx="511806" cy="496452"/>
          </a:xfrm>
          <a:custGeom>
            <a:rect b="b" l="l" r="r" t="t"/>
            <a:pathLst>
              <a:path extrusionOk="0" h="496452" w="511806">
                <a:moveTo>
                  <a:pt x="0" y="0"/>
                </a:moveTo>
                <a:lnTo>
                  <a:pt x="511806" y="0"/>
                </a:lnTo>
                <a:lnTo>
                  <a:pt x="511806" y="496452"/>
                </a:lnTo>
                <a:lnTo>
                  <a:pt x="0" y="496452"/>
                </a:lnTo>
                <a:lnTo>
                  <a:pt x="0" y="0"/>
                </a:lnTo>
                <a:close/>
              </a:path>
            </a:pathLst>
          </a:custGeom>
          <a:blipFill rotWithShape="1">
            <a:blip r:embed="rId18">
              <a:alphaModFix/>
            </a:blip>
            <a:stretch>
              <a:fillRect b="0" l="0" r="0" t="0"/>
            </a:stretch>
          </a:blipFill>
          <a:ln>
            <a:noFill/>
          </a:ln>
        </p:spPr>
      </p:sp>
      <p:sp>
        <p:nvSpPr>
          <p:cNvPr id="461" name="Google Shape;461;p1"/>
          <p:cNvSpPr/>
          <p:nvPr/>
        </p:nvSpPr>
        <p:spPr>
          <a:xfrm flipH="1" rot="-1467063">
            <a:off x="17488432" y="1530404"/>
            <a:ext cx="539709" cy="572636"/>
          </a:xfrm>
          <a:custGeom>
            <a:rect b="b" l="l" r="r" t="t"/>
            <a:pathLst>
              <a:path extrusionOk="0" h="572636" w="539709">
                <a:moveTo>
                  <a:pt x="0" y="572636"/>
                </a:moveTo>
                <a:lnTo>
                  <a:pt x="539709" y="572636"/>
                </a:lnTo>
                <a:lnTo>
                  <a:pt x="539709" y="0"/>
                </a:lnTo>
                <a:lnTo>
                  <a:pt x="0" y="0"/>
                </a:lnTo>
                <a:lnTo>
                  <a:pt x="0" y="572636"/>
                </a:lnTo>
                <a:close/>
              </a:path>
            </a:pathLst>
          </a:custGeom>
          <a:blipFill rotWithShape="1">
            <a:blip r:embed="rId17">
              <a:alphaModFix/>
            </a:blip>
            <a:stretch>
              <a:fillRect b="0" l="0" r="0" t="0"/>
            </a:stretch>
          </a:blipFill>
          <a:ln>
            <a:noFill/>
          </a:ln>
        </p:spPr>
      </p:sp>
      <p:sp>
        <p:nvSpPr>
          <p:cNvPr id="462" name="Google Shape;462;p1"/>
          <p:cNvSpPr/>
          <p:nvPr/>
        </p:nvSpPr>
        <p:spPr>
          <a:xfrm rot="-10187954">
            <a:off x="16505490" y="2200828"/>
            <a:ext cx="511806" cy="496452"/>
          </a:xfrm>
          <a:custGeom>
            <a:rect b="b" l="l" r="r" t="t"/>
            <a:pathLst>
              <a:path extrusionOk="0" h="496452" w="511806">
                <a:moveTo>
                  <a:pt x="0" y="0"/>
                </a:moveTo>
                <a:lnTo>
                  <a:pt x="511806" y="0"/>
                </a:lnTo>
                <a:lnTo>
                  <a:pt x="511806" y="496452"/>
                </a:lnTo>
                <a:lnTo>
                  <a:pt x="0" y="496452"/>
                </a:lnTo>
                <a:lnTo>
                  <a:pt x="0" y="0"/>
                </a:lnTo>
                <a:close/>
              </a:path>
            </a:pathLst>
          </a:custGeom>
          <a:blipFill rotWithShape="1">
            <a:blip r:embed="rId18">
              <a:alphaModFix/>
            </a:blip>
            <a:stretch>
              <a:fillRect b="0" l="0" r="0" t="0"/>
            </a:stretch>
          </a:blipFill>
          <a:ln>
            <a:noFill/>
          </a:ln>
        </p:spPr>
      </p:sp>
      <p:sp>
        <p:nvSpPr>
          <p:cNvPr id="463" name="Google Shape;463;p1"/>
          <p:cNvSpPr/>
          <p:nvPr/>
        </p:nvSpPr>
        <p:spPr>
          <a:xfrm rot="1753312">
            <a:off x="2113512" y="3767780"/>
            <a:ext cx="845217" cy="1516084"/>
          </a:xfrm>
          <a:custGeom>
            <a:rect b="b" l="l" r="r" t="t"/>
            <a:pathLst>
              <a:path extrusionOk="0" h="1516084" w="845217">
                <a:moveTo>
                  <a:pt x="0" y="0"/>
                </a:moveTo>
                <a:lnTo>
                  <a:pt x="845217" y="0"/>
                </a:lnTo>
                <a:lnTo>
                  <a:pt x="845217" y="1516084"/>
                </a:lnTo>
                <a:lnTo>
                  <a:pt x="0" y="1516084"/>
                </a:lnTo>
                <a:lnTo>
                  <a:pt x="0" y="0"/>
                </a:lnTo>
                <a:close/>
              </a:path>
            </a:pathLst>
          </a:custGeom>
          <a:blipFill rotWithShape="1">
            <a:blip r:embed="rId19">
              <a:alphaModFix/>
            </a:blip>
            <a:stretch>
              <a:fillRect b="0" l="0" r="0" t="0"/>
            </a:stretch>
          </a:blipFill>
          <a:ln>
            <a:noFill/>
          </a:ln>
        </p:spPr>
      </p:sp>
      <p:sp>
        <p:nvSpPr>
          <p:cNvPr id="464" name="Google Shape;464;p1"/>
          <p:cNvSpPr/>
          <p:nvPr/>
        </p:nvSpPr>
        <p:spPr>
          <a:xfrm rot="-7727320">
            <a:off x="1704529" y="247014"/>
            <a:ext cx="703635" cy="894926"/>
          </a:xfrm>
          <a:custGeom>
            <a:rect b="b" l="l" r="r" t="t"/>
            <a:pathLst>
              <a:path extrusionOk="0" h="894926" w="703635">
                <a:moveTo>
                  <a:pt x="0" y="0"/>
                </a:moveTo>
                <a:lnTo>
                  <a:pt x="703635" y="0"/>
                </a:lnTo>
                <a:lnTo>
                  <a:pt x="703635" y="894926"/>
                </a:lnTo>
                <a:lnTo>
                  <a:pt x="0" y="894926"/>
                </a:lnTo>
                <a:lnTo>
                  <a:pt x="0" y="0"/>
                </a:lnTo>
                <a:close/>
              </a:path>
            </a:pathLst>
          </a:custGeom>
          <a:blipFill rotWithShape="1">
            <a:blip r:embed="rId10">
              <a:alphaModFix/>
            </a:blip>
            <a:stretch>
              <a:fillRect b="0" l="0" r="0" t="0"/>
            </a:stretch>
          </a:blipFill>
          <a:ln>
            <a:noFill/>
          </a:ln>
        </p:spPr>
      </p:sp>
      <p:sp>
        <p:nvSpPr>
          <p:cNvPr id="465" name="Google Shape;465;p1"/>
          <p:cNvSpPr/>
          <p:nvPr/>
        </p:nvSpPr>
        <p:spPr>
          <a:xfrm rot="944995">
            <a:off x="396756" y="1612301"/>
            <a:ext cx="703635" cy="894926"/>
          </a:xfrm>
          <a:custGeom>
            <a:rect b="b" l="l" r="r" t="t"/>
            <a:pathLst>
              <a:path extrusionOk="0" h="894926" w="703635">
                <a:moveTo>
                  <a:pt x="0" y="0"/>
                </a:moveTo>
                <a:lnTo>
                  <a:pt x="703636" y="0"/>
                </a:lnTo>
                <a:lnTo>
                  <a:pt x="703636" y="894926"/>
                </a:lnTo>
                <a:lnTo>
                  <a:pt x="0" y="894926"/>
                </a:lnTo>
                <a:lnTo>
                  <a:pt x="0" y="0"/>
                </a:lnTo>
                <a:close/>
              </a:path>
            </a:pathLst>
          </a:custGeom>
          <a:blipFill rotWithShape="1">
            <a:blip r:embed="rId10">
              <a:alphaModFix/>
            </a:blip>
            <a:stretch>
              <a:fillRect b="0" l="0" r="0" t="0"/>
            </a:stretch>
          </a:blipFill>
          <a:ln>
            <a:noFill/>
          </a:ln>
        </p:spPr>
      </p:sp>
      <p:sp>
        <p:nvSpPr>
          <p:cNvPr id="466" name="Google Shape;466;p1"/>
          <p:cNvSpPr/>
          <p:nvPr/>
        </p:nvSpPr>
        <p:spPr>
          <a:xfrm rot="8100000">
            <a:off x="250318" y="2868787"/>
            <a:ext cx="666148" cy="648662"/>
          </a:xfrm>
          <a:custGeom>
            <a:rect b="b" l="l" r="r" t="t"/>
            <a:pathLst>
              <a:path extrusionOk="0" h="648662" w="666148">
                <a:moveTo>
                  <a:pt x="0" y="0"/>
                </a:moveTo>
                <a:lnTo>
                  <a:pt x="666148" y="0"/>
                </a:lnTo>
                <a:lnTo>
                  <a:pt x="666148" y="648662"/>
                </a:lnTo>
                <a:lnTo>
                  <a:pt x="0" y="648662"/>
                </a:lnTo>
                <a:lnTo>
                  <a:pt x="0" y="0"/>
                </a:lnTo>
                <a:close/>
              </a:path>
            </a:pathLst>
          </a:custGeom>
          <a:blipFill rotWithShape="1">
            <a:blip r:embed="rId9">
              <a:alphaModFix/>
            </a:blip>
            <a:stretch>
              <a:fillRect b="0" l="0" r="0" t="0"/>
            </a:stretch>
          </a:blipFill>
          <a:ln>
            <a:noFill/>
          </a:ln>
        </p:spPr>
      </p:sp>
      <p:sp>
        <p:nvSpPr>
          <p:cNvPr id="467" name="Google Shape;467;p1"/>
          <p:cNvSpPr/>
          <p:nvPr/>
        </p:nvSpPr>
        <p:spPr>
          <a:xfrm>
            <a:off x="6067200" y="7835900"/>
            <a:ext cx="3189771" cy="1929945"/>
          </a:xfrm>
          <a:custGeom>
            <a:rect b="b" l="l" r="r" t="t"/>
            <a:pathLst>
              <a:path extrusionOk="0" h="2053133" w="3878141">
                <a:moveTo>
                  <a:pt x="0" y="0"/>
                </a:moveTo>
                <a:lnTo>
                  <a:pt x="3878140" y="0"/>
                </a:lnTo>
                <a:lnTo>
                  <a:pt x="3878140" y="2053134"/>
                </a:lnTo>
                <a:lnTo>
                  <a:pt x="0" y="2053134"/>
                </a:lnTo>
                <a:lnTo>
                  <a:pt x="0" y="0"/>
                </a:lnTo>
                <a:close/>
              </a:path>
            </a:pathLst>
          </a:custGeom>
          <a:blipFill rotWithShape="1">
            <a:blip r:embed="rId20">
              <a:alphaModFix/>
            </a:blip>
            <a:stretch>
              <a:fillRect b="0" l="0" r="0" t="0"/>
            </a:stretch>
          </a:blipFill>
          <a:ln>
            <a:noFill/>
          </a:ln>
        </p:spPr>
      </p:sp>
      <p:sp>
        <p:nvSpPr>
          <p:cNvPr id="468" name="Google Shape;468;p1"/>
          <p:cNvSpPr txBox="1"/>
          <p:nvPr/>
        </p:nvSpPr>
        <p:spPr>
          <a:xfrm>
            <a:off x="5924770" y="1568188"/>
            <a:ext cx="6735900" cy="370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0299" u="none" cap="none" strike="noStrike">
                <a:solidFill>
                  <a:srgbClr val="365B6D"/>
                </a:solidFill>
                <a:latin typeface="Josefin Sans SemiBold"/>
                <a:ea typeface="Josefin Sans SemiBold"/>
                <a:cs typeface="Josefin Sans SemiBold"/>
                <a:sym typeface="Josefin Sans SemiBold"/>
              </a:rPr>
              <a:t>TEAMUP </a:t>
            </a:r>
            <a:r>
              <a:rPr i="0" lang="en-US" sz="6899" u="none" cap="none" strike="noStrike">
                <a:solidFill>
                  <a:srgbClr val="365B6D"/>
                </a:solidFill>
                <a:latin typeface="Josefin Sans SemiBold"/>
                <a:ea typeface="Josefin Sans SemiBold"/>
                <a:cs typeface="Josefin Sans SemiBold"/>
                <a:sym typeface="Josefin Sans SemiBold"/>
              </a:rPr>
              <a:t>For Value Based Procurement</a:t>
            </a:r>
            <a:endParaRPr sz="100">
              <a:latin typeface="Josefin Sans SemiBold"/>
              <a:ea typeface="Josefin Sans SemiBold"/>
              <a:cs typeface="Josefin Sans SemiBold"/>
              <a:sym typeface="Josefin Sans SemiBold"/>
            </a:endParaRPr>
          </a:p>
        </p:txBody>
      </p:sp>
      <p:sp>
        <p:nvSpPr>
          <p:cNvPr id="469" name="Google Shape;469;p1"/>
          <p:cNvSpPr txBox="1"/>
          <p:nvPr/>
        </p:nvSpPr>
        <p:spPr>
          <a:xfrm>
            <a:off x="5248660" y="5960263"/>
            <a:ext cx="7790700" cy="892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5799">
                <a:solidFill>
                  <a:srgbClr val="365B6D"/>
                </a:solidFill>
                <a:latin typeface="Josefin Sans SemiBold"/>
                <a:ea typeface="Josefin Sans SemiBold"/>
                <a:cs typeface="Josefin Sans SemiBold"/>
                <a:sym typeface="Josefin Sans SemiBold"/>
              </a:rPr>
              <a:t>April 19, 2024</a:t>
            </a:r>
            <a:endParaRPr sz="5399">
              <a:latin typeface="Josefin Sans SemiBold"/>
              <a:ea typeface="Josefin Sans SemiBold"/>
              <a:cs typeface="Josefin Sans SemiBold"/>
              <a:sym typeface="Josefin Sans SemiBold"/>
            </a:endParaRPr>
          </a:p>
        </p:txBody>
      </p:sp>
      <p:pic>
        <p:nvPicPr>
          <p:cNvPr id="470" name="Google Shape;470;p1"/>
          <p:cNvPicPr preferRelativeResize="0"/>
          <p:nvPr/>
        </p:nvPicPr>
        <p:blipFill rotWithShape="1">
          <a:blip r:embed="rId21">
            <a:alphaModFix/>
          </a:blip>
          <a:srcRect b="0" l="0" r="0" t="17972"/>
          <a:stretch/>
        </p:blipFill>
        <p:spPr>
          <a:xfrm>
            <a:off x="9763250" y="8823550"/>
            <a:ext cx="2512907" cy="1247775"/>
          </a:xfrm>
          <a:prstGeom prst="rect">
            <a:avLst/>
          </a:prstGeom>
          <a:noFill/>
          <a:ln>
            <a:noFill/>
          </a:ln>
        </p:spPr>
      </p:pic>
      <p:sp>
        <p:nvSpPr>
          <p:cNvPr id="471" name="Google Shape;471;p1"/>
          <p:cNvSpPr txBox="1"/>
          <p:nvPr/>
        </p:nvSpPr>
        <p:spPr>
          <a:xfrm>
            <a:off x="9763300" y="7535650"/>
            <a:ext cx="2512800" cy="1287900"/>
          </a:xfrm>
          <a:prstGeom prst="rect">
            <a:avLst/>
          </a:prstGeom>
          <a:solidFill>
            <a:schemeClr val="dk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id="472" name="Google Shape;472;p1"/>
          <p:cNvPicPr preferRelativeResize="0"/>
          <p:nvPr/>
        </p:nvPicPr>
        <p:blipFill>
          <a:blip r:embed="rId22">
            <a:alphaModFix/>
          </a:blip>
          <a:stretch>
            <a:fillRect/>
          </a:stretch>
        </p:blipFill>
        <p:spPr>
          <a:xfrm>
            <a:off x="9930700" y="7655150"/>
            <a:ext cx="2409907" cy="1052325"/>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6e3d87483f_0_96"/>
          <p:cNvSpPr txBox="1"/>
          <p:nvPr/>
        </p:nvSpPr>
        <p:spPr>
          <a:xfrm>
            <a:off x="0" y="8775700"/>
            <a:ext cx="18288000" cy="15114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30" name="Google Shape;630;g26e3d87483f_0_96"/>
          <p:cNvSpPr txBox="1"/>
          <p:nvPr/>
        </p:nvSpPr>
        <p:spPr>
          <a:xfrm>
            <a:off x="17510124" y="9401174"/>
            <a:ext cx="533400" cy="638400"/>
          </a:xfrm>
          <a:prstGeom prst="rect">
            <a:avLst/>
          </a:prstGeom>
          <a:noFill/>
          <a:ln>
            <a:noFill/>
          </a:ln>
        </p:spPr>
        <p:txBody>
          <a:bodyPr anchorCtr="0" anchor="ctr" bIns="182800" lIns="182800" spcFirstLastPara="1" rIns="182800" wrap="square" tIns="182800">
            <a:normAutofit lnSpcReduction="20000"/>
          </a:bodyPr>
          <a:lstStyle/>
          <a:p>
            <a:pPr indent="0" lvl="0" marL="0" marR="0" rtl="0" algn="r">
              <a:lnSpc>
                <a:spcPct val="100000"/>
              </a:lnSpc>
              <a:spcBef>
                <a:spcPts val="0"/>
              </a:spcBef>
              <a:spcAft>
                <a:spcPts val="0"/>
              </a:spcAft>
              <a:buClr>
                <a:srgbClr val="595959"/>
              </a:buClr>
              <a:buSzPts val="2000"/>
              <a:buFont typeface="Arial"/>
              <a:buNone/>
            </a:pPr>
            <a:fld id="{00000000-1234-1234-1234-123412341234}" type="slidenum">
              <a:rPr b="0" i="0" lang="en-US" sz="2000" u="none">
                <a:solidFill>
                  <a:srgbClr val="595959"/>
                </a:solidFill>
                <a:latin typeface="Arial"/>
                <a:ea typeface="Arial"/>
                <a:cs typeface="Arial"/>
                <a:sym typeface="Arial"/>
              </a:rPr>
              <a:t>‹#›</a:t>
            </a:fld>
            <a:endParaRPr sz="2800"/>
          </a:p>
        </p:txBody>
      </p:sp>
      <p:sp>
        <p:nvSpPr>
          <p:cNvPr id="631" name="Google Shape;631;g26e3d87483f_0_96"/>
          <p:cNvSpPr txBox="1"/>
          <p:nvPr>
            <p:ph type="title"/>
          </p:nvPr>
        </p:nvSpPr>
        <p:spPr>
          <a:xfrm>
            <a:off x="292100" y="8601074"/>
            <a:ext cx="10477800" cy="1511400"/>
          </a:xfrm>
          <a:prstGeom prst="rect">
            <a:avLst/>
          </a:prstGeom>
          <a:noFill/>
          <a:ln>
            <a:noFill/>
          </a:ln>
        </p:spPr>
        <p:txBody>
          <a:bodyPr anchorCtr="0" anchor="b" bIns="182800" lIns="182800" spcFirstLastPara="1" rIns="182800" wrap="square" tIns="182800">
            <a:noAutofit/>
          </a:bodyPr>
          <a:lstStyle/>
          <a:p>
            <a:pPr indent="0" lvl="0" marL="0" rtl="0" algn="l">
              <a:lnSpc>
                <a:spcPct val="100000"/>
              </a:lnSpc>
              <a:spcBef>
                <a:spcPts val="0"/>
              </a:spcBef>
              <a:spcAft>
                <a:spcPts val="0"/>
              </a:spcAft>
              <a:buClr>
                <a:srgbClr val="FFFFFF"/>
              </a:buClr>
              <a:buSzPts val="4800"/>
              <a:buFont typeface="Oi"/>
              <a:buNone/>
            </a:pPr>
            <a:r>
              <a:rPr i="0" lang="en-US" sz="4800" u="none">
                <a:solidFill>
                  <a:srgbClr val="FFFFFF"/>
                </a:solidFill>
                <a:latin typeface="Arial"/>
                <a:ea typeface="Arial"/>
                <a:cs typeface="Arial"/>
                <a:sym typeface="Arial"/>
              </a:rPr>
              <a:t>Core Elements of Farm to School</a:t>
            </a:r>
            <a:endParaRPr>
              <a:latin typeface="Arial"/>
              <a:ea typeface="Arial"/>
              <a:cs typeface="Arial"/>
              <a:sym typeface="Arial"/>
            </a:endParaRPr>
          </a:p>
        </p:txBody>
      </p:sp>
      <p:pic>
        <p:nvPicPr>
          <p:cNvPr descr="Google Shape;153;p23" id="632" name="Google Shape;632;g26e3d87483f_0_96"/>
          <p:cNvPicPr preferRelativeResize="0"/>
          <p:nvPr/>
        </p:nvPicPr>
        <p:blipFill rotWithShape="1">
          <a:blip r:embed="rId3">
            <a:alphaModFix/>
          </a:blip>
          <a:srcRect b="0" l="0" r="0" t="0"/>
          <a:stretch/>
        </p:blipFill>
        <p:spPr>
          <a:xfrm>
            <a:off x="15262224" y="8883650"/>
            <a:ext cx="2930523" cy="1216024"/>
          </a:xfrm>
          <a:prstGeom prst="rect">
            <a:avLst/>
          </a:prstGeom>
          <a:noFill/>
          <a:ln>
            <a:noFill/>
          </a:ln>
        </p:spPr>
      </p:pic>
      <p:pic>
        <p:nvPicPr>
          <p:cNvPr descr="Picture 2" id="633" name="Google Shape;633;g26e3d87483f_0_96"/>
          <p:cNvPicPr preferRelativeResize="0"/>
          <p:nvPr/>
        </p:nvPicPr>
        <p:blipFill rotWithShape="1">
          <a:blip r:embed="rId4">
            <a:alphaModFix/>
          </a:blip>
          <a:srcRect b="0" l="0" r="0" t="0"/>
          <a:stretch/>
        </p:blipFill>
        <p:spPr>
          <a:xfrm>
            <a:off x="146050" y="161924"/>
            <a:ext cx="6575430" cy="3702046"/>
          </a:xfrm>
          <a:prstGeom prst="rect">
            <a:avLst/>
          </a:prstGeom>
          <a:noFill/>
          <a:ln>
            <a:noFill/>
          </a:ln>
        </p:spPr>
      </p:pic>
      <p:pic>
        <p:nvPicPr>
          <p:cNvPr descr="Content Placeholder 4" id="634" name="Google Shape;634;g26e3d87483f_0_96"/>
          <p:cNvPicPr preferRelativeResize="0"/>
          <p:nvPr/>
        </p:nvPicPr>
        <p:blipFill rotWithShape="1">
          <a:blip r:embed="rId5">
            <a:alphaModFix/>
          </a:blip>
          <a:srcRect b="0" l="0" r="0" t="0"/>
          <a:stretch/>
        </p:blipFill>
        <p:spPr>
          <a:xfrm>
            <a:off x="12195174" y="111124"/>
            <a:ext cx="5359402" cy="5356224"/>
          </a:xfrm>
          <a:prstGeom prst="rect">
            <a:avLst/>
          </a:prstGeom>
          <a:noFill/>
          <a:ln>
            <a:noFill/>
          </a:ln>
        </p:spPr>
      </p:pic>
      <p:pic>
        <p:nvPicPr>
          <p:cNvPr descr="Image" id="635" name="Google Shape;635;g26e3d87483f_0_96"/>
          <p:cNvPicPr preferRelativeResize="0"/>
          <p:nvPr/>
        </p:nvPicPr>
        <p:blipFill rotWithShape="1">
          <a:blip r:embed="rId6">
            <a:alphaModFix/>
          </a:blip>
          <a:srcRect b="0" l="0" r="0" t="0"/>
          <a:stretch/>
        </p:blipFill>
        <p:spPr>
          <a:xfrm>
            <a:off x="4949824" y="3971924"/>
            <a:ext cx="6540500" cy="4521201"/>
          </a:xfrm>
          <a:prstGeom prst="rect">
            <a:avLst/>
          </a:prstGeom>
          <a:noFill/>
          <a:ln>
            <a:noFill/>
          </a:ln>
        </p:spPr>
      </p:pic>
      <p:sp>
        <p:nvSpPr>
          <p:cNvPr id="636" name="Google Shape;636;g26e3d87483f_0_96"/>
          <p:cNvSpPr txBox="1"/>
          <p:nvPr/>
        </p:nvSpPr>
        <p:spPr>
          <a:xfrm>
            <a:off x="8804274" y="4946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37" name="Google Shape;637;g26e3d87483f_0_96"/>
          <p:cNvSpPr txBox="1"/>
          <p:nvPr/>
        </p:nvSpPr>
        <p:spPr>
          <a:xfrm>
            <a:off x="9058274" y="5200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38" name="Google Shape;638;g26e3d87483f_0_96"/>
          <p:cNvSpPr txBox="1"/>
          <p:nvPr/>
        </p:nvSpPr>
        <p:spPr>
          <a:xfrm>
            <a:off x="9312274" y="5454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39" name="Google Shape;639;g26e3d87483f_0_96"/>
          <p:cNvSpPr txBox="1"/>
          <p:nvPr/>
        </p:nvSpPr>
        <p:spPr>
          <a:xfrm>
            <a:off x="9566274" y="5708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40" name="Google Shape;640;g26e3d87483f_0_96"/>
          <p:cNvSpPr txBox="1"/>
          <p:nvPr/>
        </p:nvSpPr>
        <p:spPr>
          <a:xfrm>
            <a:off x="9820274" y="5962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41" name="Google Shape;641;g26e3d87483f_0_96"/>
          <p:cNvSpPr txBox="1"/>
          <p:nvPr/>
        </p:nvSpPr>
        <p:spPr>
          <a:xfrm>
            <a:off x="10074274" y="6216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42" name="Google Shape;642;g26e3d87483f_0_96"/>
          <p:cNvSpPr txBox="1"/>
          <p:nvPr/>
        </p:nvSpPr>
        <p:spPr>
          <a:xfrm>
            <a:off x="10328274" y="6470650"/>
            <a:ext cx="679200" cy="43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43" name="Google Shape;643;g26e3d87483f_0_96"/>
          <p:cNvSpPr txBox="1"/>
          <p:nvPr/>
        </p:nvSpPr>
        <p:spPr>
          <a:xfrm>
            <a:off x="7324724" y="1470024"/>
            <a:ext cx="2883000" cy="6774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Education</a:t>
            </a:r>
            <a:r>
              <a:rPr b="0" i="0" lang="en-US" sz="3800" u="none">
                <a:solidFill>
                  <a:srgbClr val="000000"/>
                </a:solidFill>
                <a:latin typeface="Arial"/>
                <a:ea typeface="Arial"/>
                <a:cs typeface="Arial"/>
                <a:sym typeface="Arial"/>
              </a:rPr>
              <a:t> </a:t>
            </a:r>
            <a:endParaRPr sz="2800"/>
          </a:p>
        </p:txBody>
      </p:sp>
      <p:sp>
        <p:nvSpPr>
          <p:cNvPr id="644" name="Google Shape;644;g26e3d87483f_0_96"/>
          <p:cNvSpPr txBox="1"/>
          <p:nvPr/>
        </p:nvSpPr>
        <p:spPr>
          <a:xfrm>
            <a:off x="2108200" y="5607050"/>
            <a:ext cx="2371800" cy="13545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School Gardens </a:t>
            </a:r>
            <a:endParaRPr sz="2800"/>
          </a:p>
        </p:txBody>
      </p:sp>
      <p:sp>
        <p:nvSpPr>
          <p:cNvPr id="645" name="Google Shape;645;g26e3d87483f_0_96"/>
          <p:cNvSpPr txBox="1"/>
          <p:nvPr/>
        </p:nvSpPr>
        <p:spPr>
          <a:xfrm>
            <a:off x="13160374" y="6140450"/>
            <a:ext cx="4023000" cy="1354500"/>
          </a:xfrm>
          <a:prstGeom prst="rect">
            <a:avLst/>
          </a:prstGeom>
          <a:solidFill>
            <a:srgbClr val="FFFFFF"/>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a:solidFill>
                  <a:srgbClr val="000000"/>
                </a:solidFill>
                <a:latin typeface="Arial"/>
                <a:ea typeface="Arial"/>
                <a:cs typeface="Arial"/>
                <a:sym typeface="Arial"/>
              </a:rPr>
              <a:t>Values Based</a:t>
            </a:r>
            <a:r>
              <a:rPr b="0" i="0" lang="en-US" sz="3800" u="none">
                <a:solidFill>
                  <a:srgbClr val="000000"/>
                </a:solidFill>
                <a:latin typeface="Arial"/>
                <a:ea typeface="Arial"/>
                <a:cs typeface="Arial"/>
                <a:sym typeface="Arial"/>
              </a:rPr>
              <a:t> </a:t>
            </a:r>
            <a:r>
              <a:rPr b="0" i="0" lang="en-US" sz="4400" u="none">
                <a:solidFill>
                  <a:srgbClr val="000000"/>
                </a:solidFill>
                <a:latin typeface="Arial"/>
                <a:ea typeface="Arial"/>
                <a:cs typeface="Arial"/>
                <a:sym typeface="Arial"/>
              </a:rPr>
              <a:t>Procurement</a:t>
            </a:r>
            <a:r>
              <a:rPr b="0" i="0" lang="en-US" sz="3800" u="none">
                <a:solidFill>
                  <a:srgbClr val="000000"/>
                </a:solidFill>
                <a:latin typeface="Arial"/>
                <a:ea typeface="Arial"/>
                <a:cs typeface="Arial"/>
                <a:sym typeface="Arial"/>
              </a:rPr>
              <a:t> </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6e3d87483f_0_116"/>
          <p:cNvSpPr txBox="1"/>
          <p:nvPr/>
        </p:nvSpPr>
        <p:spPr>
          <a:xfrm>
            <a:off x="885824" y="5743574"/>
            <a:ext cx="3756000" cy="30102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51" name="Google Shape;651;g26e3d87483f_0_116"/>
          <p:cNvSpPr txBox="1"/>
          <p:nvPr/>
        </p:nvSpPr>
        <p:spPr>
          <a:xfrm>
            <a:off x="898524" y="2152650"/>
            <a:ext cx="3756000" cy="30102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52" name="Google Shape;652;g26e3d87483f_0_116"/>
          <p:cNvSpPr txBox="1"/>
          <p:nvPr>
            <p:ph type="title"/>
          </p:nvPr>
        </p:nvSpPr>
        <p:spPr>
          <a:xfrm>
            <a:off x="914400" y="549276"/>
            <a:ext cx="16459200" cy="2286000"/>
          </a:xfrm>
          <a:prstGeom prst="rect">
            <a:avLst/>
          </a:prstGeom>
          <a:noFill/>
          <a:ln>
            <a:noFill/>
          </a:ln>
        </p:spPr>
        <p:txBody>
          <a:bodyPr anchorCtr="0" anchor="t" bIns="182800" lIns="182800" spcFirstLastPara="1" rIns="182800" wrap="square" tIns="182800">
            <a:noAutofit/>
          </a:bodyPr>
          <a:lstStyle/>
          <a:p>
            <a:pPr indent="0" lvl="0" marL="0" rtl="0" algn="ctr">
              <a:lnSpc>
                <a:spcPct val="100000"/>
              </a:lnSpc>
              <a:spcBef>
                <a:spcPts val="0"/>
              </a:spcBef>
              <a:spcAft>
                <a:spcPts val="0"/>
              </a:spcAft>
              <a:buClr>
                <a:srgbClr val="005747"/>
              </a:buClr>
              <a:buSzPts val="4800"/>
              <a:buFont typeface="Oi"/>
              <a:buNone/>
            </a:pPr>
            <a:r>
              <a:rPr i="0" lang="en-US" sz="4800" u="none">
                <a:solidFill>
                  <a:srgbClr val="005747"/>
                </a:solidFill>
                <a:latin typeface="Arial"/>
                <a:ea typeface="Arial"/>
                <a:cs typeface="Arial"/>
                <a:sym typeface="Arial"/>
              </a:rPr>
              <a:t>NFSN Core Functions</a:t>
            </a:r>
            <a:endParaRPr>
              <a:latin typeface="Arial"/>
              <a:ea typeface="Arial"/>
              <a:cs typeface="Arial"/>
              <a:sym typeface="Arial"/>
            </a:endParaRPr>
          </a:p>
        </p:txBody>
      </p:sp>
      <p:sp>
        <p:nvSpPr>
          <p:cNvPr id="653" name="Google Shape;653;g26e3d87483f_0_116"/>
          <p:cNvSpPr txBox="1"/>
          <p:nvPr/>
        </p:nvSpPr>
        <p:spPr>
          <a:xfrm>
            <a:off x="898524" y="2857500"/>
            <a:ext cx="3756000" cy="1143000"/>
          </a:xfrm>
          <a:prstGeom prst="rect">
            <a:avLst/>
          </a:prstGeom>
          <a:noFill/>
          <a:ln>
            <a:noFill/>
          </a:ln>
        </p:spPr>
        <p:txBody>
          <a:bodyPr anchorCtr="0" anchor="t" bIns="182800" lIns="182800" spcFirstLastPara="1" rIns="182800" wrap="square" tIns="182800">
            <a:normAutofit/>
          </a:bodyPr>
          <a:lstStyle/>
          <a:p>
            <a:pPr indent="0" lvl="0" marL="0" marR="0" rtl="0" algn="ctr">
              <a:lnSpc>
                <a:spcPct val="100000"/>
              </a:lnSpc>
              <a:spcBef>
                <a:spcPts val="0"/>
              </a:spcBef>
              <a:spcAft>
                <a:spcPts val="0"/>
              </a:spcAft>
              <a:buClr>
                <a:srgbClr val="FFFFFF"/>
              </a:buClr>
              <a:buSzPts val="3600"/>
              <a:buFont typeface="Calibri"/>
              <a:buNone/>
            </a:pPr>
            <a:r>
              <a:rPr b="1" i="0" lang="en-US" sz="3600" u="none">
                <a:solidFill>
                  <a:srgbClr val="FFFFFF"/>
                </a:solidFill>
                <a:latin typeface="Calibri"/>
                <a:ea typeface="Calibri"/>
                <a:cs typeface="Calibri"/>
                <a:sym typeface="Calibri"/>
              </a:rPr>
              <a:t>We are a hub for:</a:t>
            </a:r>
            <a:endParaRPr sz="2800"/>
          </a:p>
        </p:txBody>
      </p:sp>
      <p:sp>
        <p:nvSpPr>
          <p:cNvPr id="654" name="Google Shape;654;g26e3d87483f_0_116"/>
          <p:cNvSpPr txBox="1"/>
          <p:nvPr/>
        </p:nvSpPr>
        <p:spPr>
          <a:xfrm>
            <a:off x="923924" y="6464300"/>
            <a:ext cx="3756000" cy="1146000"/>
          </a:xfrm>
          <a:prstGeom prst="rect">
            <a:avLst/>
          </a:prstGeom>
          <a:noFill/>
          <a:ln>
            <a:noFill/>
          </a:ln>
        </p:spPr>
        <p:txBody>
          <a:bodyPr anchorCtr="0" anchor="t" bIns="182800" lIns="182800" spcFirstLastPara="1" rIns="182800" wrap="square" tIns="182800">
            <a:normAutofit/>
          </a:bodyPr>
          <a:lstStyle/>
          <a:p>
            <a:pPr indent="0" lvl="0" marL="0" marR="0" rtl="0" algn="ctr">
              <a:lnSpc>
                <a:spcPct val="100000"/>
              </a:lnSpc>
              <a:spcBef>
                <a:spcPts val="0"/>
              </a:spcBef>
              <a:spcAft>
                <a:spcPts val="0"/>
              </a:spcAft>
              <a:buClr>
                <a:srgbClr val="FFFFFF"/>
              </a:buClr>
              <a:buSzPts val="2800"/>
              <a:buFont typeface="Calibri"/>
              <a:buNone/>
            </a:pPr>
            <a:r>
              <a:rPr b="1" i="0" lang="en-US" sz="2800" u="none">
                <a:solidFill>
                  <a:srgbClr val="FFFFFF"/>
                </a:solidFill>
                <a:latin typeface="Calibri"/>
                <a:ea typeface="Calibri"/>
                <a:cs typeface="Calibri"/>
                <a:sym typeface="Calibri"/>
              </a:rPr>
              <a:t>Connecting people to: </a:t>
            </a:r>
            <a:endParaRPr sz="2800"/>
          </a:p>
        </p:txBody>
      </p:sp>
      <p:sp>
        <p:nvSpPr>
          <p:cNvPr id="655" name="Google Shape;655;g26e3d87483f_0_116"/>
          <p:cNvSpPr txBox="1"/>
          <p:nvPr/>
        </p:nvSpPr>
        <p:spPr>
          <a:xfrm>
            <a:off x="5302250" y="4483100"/>
            <a:ext cx="27750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Information</a:t>
            </a:r>
            <a:endParaRPr sz="2800"/>
          </a:p>
        </p:txBody>
      </p:sp>
      <p:sp>
        <p:nvSpPr>
          <p:cNvPr id="656" name="Google Shape;656;g26e3d87483f_0_116"/>
          <p:cNvSpPr txBox="1"/>
          <p:nvPr/>
        </p:nvSpPr>
        <p:spPr>
          <a:xfrm>
            <a:off x="9610724" y="4483100"/>
            <a:ext cx="26892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Networking</a:t>
            </a:r>
            <a:endParaRPr sz="2800"/>
          </a:p>
        </p:txBody>
      </p:sp>
      <p:sp>
        <p:nvSpPr>
          <p:cNvPr id="657" name="Google Shape;657;g26e3d87483f_0_116"/>
          <p:cNvSpPr txBox="1"/>
          <p:nvPr/>
        </p:nvSpPr>
        <p:spPr>
          <a:xfrm>
            <a:off x="14287500" y="4483100"/>
            <a:ext cx="21810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Advocacy</a:t>
            </a:r>
            <a:endParaRPr sz="2800"/>
          </a:p>
        </p:txBody>
      </p:sp>
      <p:sp>
        <p:nvSpPr>
          <p:cNvPr id="658" name="Google Shape;658;g26e3d87483f_0_116"/>
          <p:cNvSpPr txBox="1"/>
          <p:nvPr/>
        </p:nvSpPr>
        <p:spPr>
          <a:xfrm>
            <a:off x="3987800" y="8074024"/>
            <a:ext cx="54036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Resources</a:t>
            </a:r>
            <a:endParaRPr sz="2800"/>
          </a:p>
        </p:txBody>
      </p:sp>
      <p:sp>
        <p:nvSpPr>
          <p:cNvPr id="659" name="Google Shape;659;g26e3d87483f_0_116"/>
          <p:cNvSpPr txBox="1"/>
          <p:nvPr/>
        </p:nvSpPr>
        <p:spPr>
          <a:xfrm>
            <a:off x="8255000" y="8074024"/>
            <a:ext cx="54006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People</a:t>
            </a:r>
            <a:endParaRPr sz="2800"/>
          </a:p>
        </p:txBody>
      </p:sp>
      <p:sp>
        <p:nvSpPr>
          <p:cNvPr id="660" name="Google Shape;660;g26e3d87483f_0_116"/>
          <p:cNvSpPr txBox="1"/>
          <p:nvPr/>
        </p:nvSpPr>
        <p:spPr>
          <a:xfrm>
            <a:off x="12757150" y="8077200"/>
            <a:ext cx="5403600" cy="1146000"/>
          </a:xfrm>
          <a:prstGeom prst="rect">
            <a:avLst/>
          </a:prstGeom>
          <a:noFill/>
          <a:ln>
            <a:noFill/>
          </a:ln>
        </p:spPr>
        <p:txBody>
          <a:bodyPr anchorCtr="0" anchor="t" bIns="182800" lIns="182800" spcFirstLastPara="1" rIns="182800" wrap="square" tIns="1828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a:solidFill>
                  <a:srgbClr val="000000"/>
                </a:solidFill>
                <a:latin typeface="Calibri"/>
                <a:ea typeface="Calibri"/>
                <a:cs typeface="Calibri"/>
                <a:sym typeface="Calibri"/>
              </a:rPr>
              <a:t>Policy</a:t>
            </a:r>
            <a:endParaRPr sz="2800"/>
          </a:p>
        </p:txBody>
      </p:sp>
      <p:cxnSp>
        <p:nvCxnSpPr>
          <p:cNvPr id="661" name="Google Shape;661;g26e3d87483f_0_116"/>
          <p:cNvCxnSpPr/>
          <p:nvPr/>
        </p:nvCxnSpPr>
        <p:spPr>
          <a:xfrm>
            <a:off x="8959850" y="2520950"/>
            <a:ext cx="0" cy="1873200"/>
          </a:xfrm>
          <a:prstGeom prst="straightConnector1">
            <a:avLst/>
          </a:prstGeom>
          <a:noFill/>
          <a:ln cap="flat" cmpd="sng" w="19050">
            <a:solidFill>
              <a:srgbClr val="005747"/>
            </a:solidFill>
            <a:prstDash val="solid"/>
            <a:miter lim="800000"/>
            <a:headEnd len="med" w="med" type="none"/>
            <a:tailEnd len="med" w="med" type="none"/>
          </a:ln>
        </p:spPr>
      </p:cxnSp>
      <p:cxnSp>
        <p:nvCxnSpPr>
          <p:cNvPr id="662" name="Google Shape;662;g26e3d87483f_0_116"/>
          <p:cNvCxnSpPr/>
          <p:nvPr/>
        </p:nvCxnSpPr>
        <p:spPr>
          <a:xfrm>
            <a:off x="8978900" y="6099174"/>
            <a:ext cx="0" cy="1876200"/>
          </a:xfrm>
          <a:prstGeom prst="straightConnector1">
            <a:avLst/>
          </a:prstGeom>
          <a:noFill/>
          <a:ln cap="flat" cmpd="sng" w="19050">
            <a:solidFill>
              <a:srgbClr val="005747"/>
            </a:solidFill>
            <a:prstDash val="solid"/>
            <a:miter lim="800000"/>
            <a:headEnd len="med" w="med" type="none"/>
            <a:tailEnd len="med" w="med" type="none"/>
          </a:ln>
        </p:spPr>
      </p:cxnSp>
      <p:cxnSp>
        <p:nvCxnSpPr>
          <p:cNvPr id="663" name="Google Shape;663;g26e3d87483f_0_116"/>
          <p:cNvCxnSpPr/>
          <p:nvPr/>
        </p:nvCxnSpPr>
        <p:spPr>
          <a:xfrm>
            <a:off x="13211174" y="6099174"/>
            <a:ext cx="0" cy="1876200"/>
          </a:xfrm>
          <a:prstGeom prst="straightConnector1">
            <a:avLst/>
          </a:prstGeom>
          <a:noFill/>
          <a:ln cap="flat" cmpd="sng" w="19050">
            <a:solidFill>
              <a:srgbClr val="005747"/>
            </a:solidFill>
            <a:prstDash val="solid"/>
            <a:miter lim="800000"/>
            <a:headEnd len="med" w="med" type="none"/>
            <a:tailEnd len="med" w="med" type="none"/>
          </a:ln>
        </p:spPr>
      </p:cxnSp>
      <p:cxnSp>
        <p:nvCxnSpPr>
          <p:cNvPr id="664" name="Google Shape;664;g26e3d87483f_0_116"/>
          <p:cNvCxnSpPr/>
          <p:nvPr/>
        </p:nvCxnSpPr>
        <p:spPr>
          <a:xfrm>
            <a:off x="13217524" y="2520950"/>
            <a:ext cx="0" cy="1873200"/>
          </a:xfrm>
          <a:prstGeom prst="straightConnector1">
            <a:avLst/>
          </a:prstGeom>
          <a:noFill/>
          <a:ln cap="flat" cmpd="sng" w="19050">
            <a:solidFill>
              <a:srgbClr val="005747"/>
            </a:solidFill>
            <a:prstDash val="solid"/>
            <a:miter lim="800000"/>
            <a:headEnd len="med" w="med" type="none"/>
            <a:tailEnd len="med" w="med" type="none"/>
          </a:ln>
        </p:spPr>
      </p:cxnSp>
      <p:pic>
        <p:nvPicPr>
          <p:cNvPr descr="Picture 3" id="665" name="Google Shape;665;g26e3d87483f_0_116"/>
          <p:cNvPicPr preferRelativeResize="0"/>
          <p:nvPr/>
        </p:nvPicPr>
        <p:blipFill rotWithShape="1">
          <a:blip r:embed="rId3">
            <a:alphaModFix/>
          </a:blip>
          <a:srcRect b="0" l="0" r="0" t="0"/>
          <a:stretch/>
        </p:blipFill>
        <p:spPr>
          <a:xfrm>
            <a:off x="5083174" y="1968500"/>
            <a:ext cx="3432175" cy="2571750"/>
          </a:xfrm>
          <a:prstGeom prst="rect">
            <a:avLst/>
          </a:prstGeom>
          <a:noFill/>
          <a:ln>
            <a:noFill/>
          </a:ln>
        </p:spPr>
      </p:pic>
      <p:pic>
        <p:nvPicPr>
          <p:cNvPr descr="Picture 6" id="666" name="Google Shape;666;g26e3d87483f_0_116"/>
          <p:cNvPicPr preferRelativeResize="0"/>
          <p:nvPr/>
        </p:nvPicPr>
        <p:blipFill rotWithShape="1">
          <a:blip r:embed="rId4">
            <a:alphaModFix/>
          </a:blip>
          <a:srcRect b="0" l="0" r="0" t="0"/>
          <a:stretch/>
        </p:blipFill>
        <p:spPr>
          <a:xfrm>
            <a:off x="9391650" y="1936750"/>
            <a:ext cx="3752851" cy="2638423"/>
          </a:xfrm>
          <a:prstGeom prst="rect">
            <a:avLst/>
          </a:prstGeom>
          <a:noFill/>
          <a:ln>
            <a:noFill/>
          </a:ln>
        </p:spPr>
      </p:pic>
      <p:pic>
        <p:nvPicPr>
          <p:cNvPr descr="Image" id="667" name="Google Shape;667;g26e3d87483f_0_116"/>
          <p:cNvPicPr preferRelativeResize="0"/>
          <p:nvPr/>
        </p:nvPicPr>
        <p:blipFill rotWithShape="1">
          <a:blip r:embed="rId5">
            <a:alphaModFix/>
          </a:blip>
          <a:srcRect b="0" l="0" r="0" t="0"/>
          <a:stretch/>
        </p:blipFill>
        <p:spPr>
          <a:xfrm>
            <a:off x="14008100" y="355600"/>
            <a:ext cx="3140073" cy="4184654"/>
          </a:xfrm>
          <a:prstGeom prst="rect">
            <a:avLst/>
          </a:prstGeom>
          <a:noFill/>
          <a:ln>
            <a:noFill/>
          </a:ln>
        </p:spPr>
      </p:pic>
      <p:pic>
        <p:nvPicPr>
          <p:cNvPr descr="Image" id="668" name="Google Shape;668;g26e3d87483f_0_116"/>
          <p:cNvPicPr preferRelativeResize="0"/>
          <p:nvPr/>
        </p:nvPicPr>
        <p:blipFill rotWithShape="1">
          <a:blip r:embed="rId6">
            <a:alphaModFix/>
          </a:blip>
          <a:srcRect b="0" l="0" r="0" t="0"/>
          <a:stretch/>
        </p:blipFill>
        <p:spPr>
          <a:xfrm>
            <a:off x="13833474" y="5353050"/>
            <a:ext cx="3514723" cy="2638422"/>
          </a:xfrm>
          <a:prstGeom prst="rect">
            <a:avLst/>
          </a:prstGeom>
          <a:noFill/>
          <a:ln>
            <a:noFill/>
          </a:ln>
        </p:spPr>
      </p:pic>
      <p:pic>
        <p:nvPicPr>
          <p:cNvPr descr="Bioneers 2024.jpg" id="669" name="Google Shape;669;g26e3d87483f_0_116"/>
          <p:cNvPicPr preferRelativeResize="0"/>
          <p:nvPr/>
        </p:nvPicPr>
        <p:blipFill rotWithShape="1">
          <a:blip r:embed="rId7">
            <a:alphaModFix/>
          </a:blip>
          <a:srcRect b="0" l="0" r="0" t="0"/>
          <a:stretch/>
        </p:blipFill>
        <p:spPr>
          <a:xfrm>
            <a:off x="9426574" y="5353050"/>
            <a:ext cx="3514728" cy="2638430"/>
          </a:xfrm>
          <a:prstGeom prst="rect">
            <a:avLst/>
          </a:prstGeom>
          <a:noFill/>
          <a:ln>
            <a:noFill/>
          </a:ln>
        </p:spPr>
      </p:pic>
      <p:pic>
        <p:nvPicPr>
          <p:cNvPr descr="CA A.N.D.jpg" id="670" name="Google Shape;670;g26e3d87483f_0_116"/>
          <p:cNvPicPr preferRelativeResize="0"/>
          <p:nvPr/>
        </p:nvPicPr>
        <p:blipFill rotWithShape="1">
          <a:blip r:embed="rId8">
            <a:alphaModFix/>
          </a:blip>
          <a:srcRect b="0" l="0" r="0" t="0"/>
          <a:stretch/>
        </p:blipFill>
        <p:spPr>
          <a:xfrm>
            <a:off x="5410200" y="5387974"/>
            <a:ext cx="2778124" cy="2828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26e3d87483f_0_140"/>
          <p:cNvSpPr txBox="1"/>
          <p:nvPr>
            <p:ph idx="4294967295" type="body"/>
          </p:nvPr>
        </p:nvSpPr>
        <p:spPr>
          <a:xfrm>
            <a:off x="469900" y="1603374"/>
            <a:ext cx="16078200" cy="946200"/>
          </a:xfrm>
          <a:prstGeom prst="rect">
            <a:avLst/>
          </a:prstGeom>
          <a:noFill/>
          <a:ln>
            <a:noFill/>
          </a:ln>
        </p:spPr>
        <p:txBody>
          <a:bodyPr anchorCtr="0" anchor="t" bIns="182800" lIns="182800" spcFirstLastPara="1" rIns="182800" wrap="square" tIns="182800">
            <a:noAutofit/>
          </a:bodyPr>
          <a:lstStyle/>
          <a:p>
            <a:pPr indent="0" lvl="0" marL="0" marR="0" rtl="0" algn="ctr">
              <a:lnSpc>
                <a:spcPct val="115000"/>
              </a:lnSpc>
              <a:spcBef>
                <a:spcPts val="0"/>
              </a:spcBef>
              <a:spcAft>
                <a:spcPts val="0"/>
              </a:spcAft>
              <a:buClr>
                <a:srgbClr val="585858"/>
              </a:buClr>
              <a:buSzPts val="3600"/>
              <a:buFont typeface="Helvetica Neue"/>
              <a:buNone/>
            </a:pPr>
            <a:r>
              <a:rPr b="1" i="0" lang="en-US" sz="3600" u="none" cap="none" strike="noStrike">
                <a:solidFill>
                  <a:srgbClr val="005747"/>
                </a:solidFill>
                <a:latin typeface="Arial"/>
                <a:ea typeface="Arial"/>
                <a:cs typeface="Arial"/>
                <a:sym typeface="Arial"/>
              </a:rPr>
              <a:t>100% of Communities Will Hold Power in a Racially Just Food System</a:t>
            </a:r>
            <a:endParaRPr>
              <a:latin typeface="Arial"/>
              <a:ea typeface="Arial"/>
              <a:cs typeface="Arial"/>
              <a:sym typeface="Arial"/>
            </a:endParaRPr>
          </a:p>
        </p:txBody>
      </p:sp>
      <p:sp>
        <p:nvSpPr>
          <p:cNvPr id="676" name="Google Shape;676;g26e3d87483f_0_140"/>
          <p:cNvSpPr txBox="1"/>
          <p:nvPr/>
        </p:nvSpPr>
        <p:spPr>
          <a:xfrm>
            <a:off x="-219074" y="-79374"/>
            <a:ext cx="18726000" cy="16476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77" name="Google Shape;677;g26e3d87483f_0_140"/>
          <p:cNvSpPr txBox="1"/>
          <p:nvPr>
            <p:ph idx="4294967295" type="title"/>
          </p:nvPr>
        </p:nvSpPr>
        <p:spPr>
          <a:xfrm>
            <a:off x="250824" y="269874"/>
            <a:ext cx="13477800" cy="1143000"/>
          </a:xfrm>
          <a:prstGeom prst="rect">
            <a:avLst/>
          </a:prstGeom>
          <a:noFill/>
          <a:ln>
            <a:noFill/>
          </a:ln>
        </p:spPr>
        <p:txBody>
          <a:bodyPr anchorCtr="0" anchor="t" bIns="182800" lIns="182800" spcFirstLastPara="1" rIns="182800" wrap="square" tIns="182800">
            <a:noAutofit/>
          </a:bodyPr>
          <a:lstStyle/>
          <a:p>
            <a:pPr indent="0" lvl="0" marL="0" marR="0" rtl="0" algn="l">
              <a:lnSpc>
                <a:spcPct val="100000"/>
              </a:lnSpc>
              <a:spcBef>
                <a:spcPts val="0"/>
              </a:spcBef>
              <a:spcAft>
                <a:spcPts val="0"/>
              </a:spcAft>
              <a:buClr>
                <a:srgbClr val="FFFFFF"/>
              </a:buClr>
              <a:buSzPts val="5000"/>
              <a:buFont typeface="Oi"/>
              <a:buNone/>
            </a:pPr>
            <a:r>
              <a:rPr i="0" lang="en-US" sz="5000" u="none" cap="none" strike="noStrike">
                <a:solidFill>
                  <a:srgbClr val="FFFFFF"/>
                </a:solidFill>
                <a:latin typeface="Arial"/>
                <a:ea typeface="Arial"/>
                <a:cs typeface="Arial"/>
                <a:sym typeface="Arial"/>
              </a:rPr>
              <a:t>Our Call to Action </a:t>
            </a:r>
            <a:endParaRPr>
              <a:latin typeface="Arial"/>
              <a:ea typeface="Arial"/>
              <a:cs typeface="Arial"/>
              <a:sym typeface="Arial"/>
            </a:endParaRPr>
          </a:p>
        </p:txBody>
      </p:sp>
      <p:pic>
        <p:nvPicPr>
          <p:cNvPr descr="Picture 8" id="678" name="Google Shape;678;g26e3d87483f_0_140"/>
          <p:cNvPicPr preferRelativeResize="0"/>
          <p:nvPr/>
        </p:nvPicPr>
        <p:blipFill rotWithShape="1">
          <a:blip r:embed="rId3">
            <a:alphaModFix/>
          </a:blip>
          <a:srcRect b="0" l="0" r="0" t="0"/>
          <a:stretch/>
        </p:blipFill>
        <p:spPr>
          <a:xfrm>
            <a:off x="2730500" y="2581274"/>
            <a:ext cx="12827002" cy="7213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6e3d87483f_0_147"/>
          <p:cNvSpPr txBox="1"/>
          <p:nvPr/>
        </p:nvSpPr>
        <p:spPr>
          <a:xfrm>
            <a:off x="-196850" y="-241300"/>
            <a:ext cx="18726000" cy="16476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84" name="Google Shape;684;g26e3d87483f_0_147"/>
          <p:cNvSpPr txBox="1"/>
          <p:nvPr>
            <p:ph type="title"/>
          </p:nvPr>
        </p:nvSpPr>
        <p:spPr>
          <a:xfrm>
            <a:off x="250824" y="79374"/>
            <a:ext cx="17392800" cy="1143000"/>
          </a:xfrm>
          <a:prstGeom prst="rect">
            <a:avLst/>
          </a:prstGeom>
          <a:noFill/>
          <a:ln>
            <a:noFill/>
          </a:ln>
        </p:spPr>
        <p:txBody>
          <a:bodyPr anchorCtr="0" anchor="b" bIns="182800" lIns="182800" spcFirstLastPara="1" rIns="182800" wrap="square" tIns="182800">
            <a:noAutofit/>
          </a:bodyPr>
          <a:lstStyle/>
          <a:p>
            <a:pPr indent="0" lvl="0" marL="0" rtl="0" algn="l">
              <a:lnSpc>
                <a:spcPct val="100000"/>
              </a:lnSpc>
              <a:spcBef>
                <a:spcPts val="0"/>
              </a:spcBef>
              <a:spcAft>
                <a:spcPts val="0"/>
              </a:spcAft>
              <a:buClr>
                <a:srgbClr val="FFFFFF"/>
              </a:buClr>
              <a:buSzPts val="4800"/>
              <a:buFont typeface="Oi"/>
              <a:buNone/>
            </a:pPr>
            <a:r>
              <a:rPr i="0" lang="en-US" sz="4800" u="none">
                <a:solidFill>
                  <a:srgbClr val="FFFFFF"/>
                </a:solidFill>
                <a:latin typeface="Arial"/>
                <a:ea typeface="Arial"/>
                <a:cs typeface="Arial"/>
                <a:sym typeface="Arial"/>
              </a:rPr>
              <a:t>Become A Member Today </a:t>
            </a:r>
            <a:endParaRPr>
              <a:latin typeface="Arial"/>
              <a:ea typeface="Arial"/>
              <a:cs typeface="Arial"/>
              <a:sym typeface="Arial"/>
            </a:endParaRPr>
          </a:p>
        </p:txBody>
      </p:sp>
      <p:sp>
        <p:nvSpPr>
          <p:cNvPr id="685" name="Google Shape;685;g26e3d87483f_0_147"/>
          <p:cNvSpPr txBox="1"/>
          <p:nvPr/>
        </p:nvSpPr>
        <p:spPr>
          <a:xfrm>
            <a:off x="292100" y="1682750"/>
            <a:ext cx="10293600" cy="4577400"/>
          </a:xfrm>
          <a:prstGeom prst="rect">
            <a:avLst/>
          </a:prstGeom>
          <a:noFill/>
          <a:ln>
            <a:noFill/>
          </a:ln>
        </p:spPr>
        <p:txBody>
          <a:bodyPr anchorCtr="0" anchor="t" bIns="182800" lIns="182800" spcFirstLastPara="1" rIns="182800" wrap="square" tIns="182800">
            <a:spAutoFit/>
          </a:bodyPr>
          <a:lstStyle/>
          <a:p>
            <a:pPr indent="0" lvl="0" marL="0" marR="0" rtl="0" algn="l">
              <a:lnSpc>
                <a:spcPct val="115000"/>
              </a:lnSpc>
              <a:spcBef>
                <a:spcPts val="0"/>
              </a:spcBef>
              <a:spcAft>
                <a:spcPts val="0"/>
              </a:spcAft>
              <a:buClr>
                <a:srgbClr val="000000"/>
              </a:buClr>
              <a:buSzPts val="2800"/>
              <a:buFont typeface="Calibri"/>
              <a:buNone/>
            </a:pPr>
            <a:r>
              <a:rPr b="1" i="0" lang="en-US" sz="2800" u="none">
                <a:solidFill>
                  <a:srgbClr val="000000"/>
                </a:solidFill>
                <a:latin typeface="Calibri"/>
                <a:ea typeface="Calibri"/>
                <a:cs typeface="Calibri"/>
                <a:sym typeface="Calibri"/>
              </a:rPr>
              <a:t>Benefits of becoming a member: </a:t>
            </a:r>
            <a:endParaRPr sz="2800"/>
          </a:p>
          <a:p>
            <a:pPr indent="-12700" lvl="0" marL="0" marR="0" rtl="0" algn="l">
              <a:lnSpc>
                <a:spcPct val="115000"/>
              </a:lnSpc>
              <a:spcBef>
                <a:spcPts val="2400"/>
              </a:spcBef>
              <a:spcAft>
                <a:spcPts val="0"/>
              </a:spcAft>
              <a:buClr>
                <a:srgbClr val="000000"/>
              </a:buClr>
              <a:buSzPts val="200"/>
              <a:buFont typeface="Calibri"/>
              <a:buChar char="●"/>
            </a:pPr>
            <a:r>
              <a:rPr b="0" i="0" lang="en-US" sz="2800" u="none">
                <a:solidFill>
                  <a:srgbClr val="000000"/>
                </a:solidFill>
                <a:latin typeface="Calibri"/>
                <a:ea typeface="Calibri"/>
                <a:cs typeface="Calibri"/>
                <a:sym typeface="Calibri"/>
              </a:rPr>
              <a:t>Receive our monthly e-mail newsletters with the latest farm to school stories and policy news </a:t>
            </a:r>
            <a:endParaRPr sz="2800"/>
          </a:p>
          <a:p>
            <a:pPr indent="-12700" lvl="0" marL="0" marR="0" rtl="0" algn="l">
              <a:lnSpc>
                <a:spcPct val="115000"/>
              </a:lnSpc>
              <a:spcBef>
                <a:spcPts val="0"/>
              </a:spcBef>
              <a:spcAft>
                <a:spcPts val="0"/>
              </a:spcAft>
              <a:buClr>
                <a:srgbClr val="000000"/>
              </a:buClr>
              <a:buSzPts val="200"/>
              <a:buFont typeface="Calibri"/>
              <a:buChar char="●"/>
            </a:pPr>
            <a:r>
              <a:rPr b="0" i="0" lang="en-US" sz="2800" u="none">
                <a:solidFill>
                  <a:srgbClr val="000000"/>
                </a:solidFill>
                <a:latin typeface="Calibri"/>
                <a:ea typeface="Calibri"/>
                <a:cs typeface="Calibri"/>
                <a:sym typeface="Calibri"/>
              </a:rPr>
              <a:t>Receive our </a:t>
            </a:r>
            <a:r>
              <a:rPr b="0" i="1" lang="en-US" sz="2800" u="none">
                <a:solidFill>
                  <a:srgbClr val="000000"/>
                </a:solidFill>
                <a:latin typeface="Calibri"/>
                <a:ea typeface="Calibri"/>
                <a:cs typeface="Calibri"/>
                <a:sym typeface="Calibri"/>
              </a:rPr>
              <a:t>This Week in Farm to School</a:t>
            </a:r>
            <a:r>
              <a:rPr b="0" i="0" lang="en-US" sz="2800" u="none">
                <a:solidFill>
                  <a:srgbClr val="000000"/>
                </a:solidFill>
                <a:latin typeface="Calibri"/>
                <a:ea typeface="Calibri"/>
                <a:cs typeface="Calibri"/>
                <a:sym typeface="Calibri"/>
              </a:rPr>
              <a:t> newsletter for a weekly roundup of events, webinars, jobs and funding opportunities </a:t>
            </a:r>
            <a:endParaRPr sz="2800"/>
          </a:p>
          <a:p>
            <a:pPr indent="-12700" lvl="0" marL="0" marR="0" rtl="0" algn="l">
              <a:lnSpc>
                <a:spcPct val="115000"/>
              </a:lnSpc>
              <a:spcBef>
                <a:spcPts val="0"/>
              </a:spcBef>
              <a:spcAft>
                <a:spcPts val="0"/>
              </a:spcAft>
              <a:buClr>
                <a:srgbClr val="000000"/>
              </a:buClr>
              <a:buSzPts val="200"/>
              <a:buFont typeface="Calibri"/>
              <a:buChar char="●"/>
            </a:pPr>
            <a:r>
              <a:rPr b="0" i="0" lang="en-US" sz="2800" u="none">
                <a:solidFill>
                  <a:srgbClr val="000000"/>
                </a:solidFill>
                <a:latin typeface="Calibri"/>
                <a:ea typeface="Calibri"/>
                <a:cs typeface="Calibri"/>
                <a:sym typeface="Calibri"/>
              </a:rPr>
              <a:t>Stay up-to-date on the latest stories, best practices, learning opportunities and policy actions to help farm to school grow nationwide.</a:t>
            </a:r>
            <a:endParaRPr sz="2800"/>
          </a:p>
        </p:txBody>
      </p:sp>
      <p:pic>
        <p:nvPicPr>
          <p:cNvPr descr="Google Shape;304;p35" id="686" name="Google Shape;686;g26e3d87483f_0_147"/>
          <p:cNvPicPr preferRelativeResize="0"/>
          <p:nvPr/>
        </p:nvPicPr>
        <p:blipFill rotWithShape="1">
          <a:blip r:embed="rId3">
            <a:alphaModFix/>
          </a:blip>
          <a:srcRect b="0" l="0" r="0" t="0"/>
          <a:stretch/>
        </p:blipFill>
        <p:spPr>
          <a:xfrm>
            <a:off x="11499850" y="3041650"/>
            <a:ext cx="5953122" cy="5953122"/>
          </a:xfrm>
          <a:prstGeom prst="rect">
            <a:avLst/>
          </a:prstGeom>
          <a:noFill/>
          <a:ln>
            <a:noFill/>
          </a:ln>
        </p:spPr>
      </p:pic>
      <p:sp>
        <p:nvSpPr>
          <p:cNvPr id="687" name="Google Shape;687;g26e3d87483f_0_147"/>
          <p:cNvSpPr txBox="1"/>
          <p:nvPr/>
        </p:nvSpPr>
        <p:spPr>
          <a:xfrm>
            <a:off x="12890500" y="7851774"/>
            <a:ext cx="4667400" cy="1108200"/>
          </a:xfrm>
          <a:prstGeom prst="rect">
            <a:avLst/>
          </a:prstGeom>
          <a:noFill/>
          <a:ln>
            <a:noFill/>
          </a:ln>
        </p:spPr>
        <p:txBody>
          <a:bodyPr anchorCtr="0" anchor="t" bIns="182800" lIns="182800" spcFirstLastPara="1" rIns="182800" wrap="square" tIns="182800">
            <a:spAutoFit/>
          </a:bodyPr>
          <a:lstStyle/>
          <a:p>
            <a:pPr indent="0" lvl="0" marL="0" marR="0" rtl="0" algn="ctr">
              <a:lnSpc>
                <a:spcPct val="100000"/>
              </a:lnSpc>
              <a:spcBef>
                <a:spcPts val="0"/>
              </a:spcBef>
              <a:spcAft>
                <a:spcPts val="0"/>
              </a:spcAft>
              <a:buClr>
                <a:srgbClr val="000000"/>
              </a:buClr>
              <a:buSzPts val="2400"/>
              <a:buFont typeface="Oi"/>
              <a:buNone/>
            </a:pPr>
            <a:r>
              <a:rPr b="0" i="0" lang="en-US" sz="2400" u="none">
                <a:solidFill>
                  <a:srgbClr val="000000"/>
                </a:solidFill>
                <a:latin typeface="Oi"/>
                <a:ea typeface="Oi"/>
                <a:cs typeface="Oi"/>
                <a:sym typeface="Oi"/>
              </a:rPr>
              <a:t>farmtoschool.org/join</a:t>
            </a:r>
            <a:endParaRPr sz="2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26e3d87483f_0_155"/>
          <p:cNvSpPr txBox="1"/>
          <p:nvPr/>
        </p:nvSpPr>
        <p:spPr>
          <a:xfrm>
            <a:off x="0" y="-136524"/>
            <a:ext cx="18288000" cy="104238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93" name="Google Shape;693;g26e3d87483f_0_155"/>
          <p:cNvSpPr txBox="1"/>
          <p:nvPr>
            <p:ph type="title"/>
          </p:nvPr>
        </p:nvSpPr>
        <p:spPr>
          <a:xfrm>
            <a:off x="8661400" y="831850"/>
            <a:ext cx="7226400" cy="2549400"/>
          </a:xfrm>
          <a:prstGeom prst="rect">
            <a:avLst/>
          </a:prstGeom>
          <a:noFill/>
          <a:ln>
            <a:noFill/>
          </a:ln>
        </p:spPr>
        <p:txBody>
          <a:bodyPr anchorCtr="0" anchor="b" bIns="182800" lIns="182800" spcFirstLastPara="1" rIns="182800" wrap="square" tIns="182800">
            <a:noAutofit/>
          </a:bodyPr>
          <a:lstStyle/>
          <a:p>
            <a:pPr indent="0" lvl="0" marL="0" rtl="0" algn="l">
              <a:lnSpc>
                <a:spcPct val="100000"/>
              </a:lnSpc>
              <a:spcBef>
                <a:spcPts val="0"/>
              </a:spcBef>
              <a:spcAft>
                <a:spcPts val="0"/>
              </a:spcAft>
              <a:buClr>
                <a:srgbClr val="FFFFFF"/>
              </a:buClr>
              <a:buSzPts val="7800"/>
              <a:buFont typeface="Oi"/>
              <a:buNone/>
            </a:pPr>
            <a:r>
              <a:rPr i="0" lang="en-US" sz="7800" u="none">
                <a:solidFill>
                  <a:srgbClr val="FFFFFF"/>
                </a:solidFill>
                <a:latin typeface="Arial"/>
                <a:ea typeface="Arial"/>
                <a:cs typeface="Arial"/>
                <a:sym typeface="Arial"/>
              </a:rPr>
              <a:t>Thank You!</a:t>
            </a:r>
            <a:endParaRPr>
              <a:latin typeface="Arial"/>
              <a:ea typeface="Arial"/>
              <a:cs typeface="Arial"/>
              <a:sym typeface="Arial"/>
            </a:endParaRPr>
          </a:p>
        </p:txBody>
      </p:sp>
      <p:sp>
        <p:nvSpPr>
          <p:cNvPr id="694" name="Google Shape;694;g26e3d87483f_0_155"/>
          <p:cNvSpPr txBox="1"/>
          <p:nvPr>
            <p:ph idx="1" type="body"/>
          </p:nvPr>
        </p:nvSpPr>
        <p:spPr>
          <a:xfrm>
            <a:off x="8480424" y="4035424"/>
            <a:ext cx="9074400" cy="4635600"/>
          </a:xfrm>
          <a:prstGeom prst="rect">
            <a:avLst/>
          </a:prstGeom>
          <a:noFill/>
          <a:ln>
            <a:noFill/>
          </a:ln>
        </p:spPr>
        <p:txBody>
          <a:bodyPr anchorCtr="0" anchor="t" bIns="182800" lIns="182800" spcFirstLastPara="1" rIns="182800" wrap="square" tIns="182800">
            <a:noAutofit/>
          </a:bodyPr>
          <a:lstStyle/>
          <a:p>
            <a:pPr indent="0" lvl="0" marL="0" rtl="0" algn="l">
              <a:lnSpc>
                <a:spcPct val="100000"/>
              </a:lnSpc>
              <a:spcBef>
                <a:spcPts val="0"/>
              </a:spcBef>
              <a:spcAft>
                <a:spcPts val="0"/>
              </a:spcAft>
              <a:buSzPts val="3000"/>
              <a:buNone/>
            </a:pPr>
            <a:r>
              <a:rPr i="0" lang="en-US" sz="3000" u="none">
                <a:solidFill>
                  <a:srgbClr val="FFFFFF"/>
                </a:solidFill>
                <a:latin typeface="Arial"/>
                <a:ea typeface="Arial"/>
                <a:cs typeface="Arial"/>
                <a:sym typeface="Arial"/>
              </a:rPr>
              <a:t> </a:t>
            </a:r>
            <a:r>
              <a:rPr i="0" lang="en-US" sz="4400" u="none">
                <a:solidFill>
                  <a:srgbClr val="FFFFFF"/>
                </a:solidFill>
                <a:latin typeface="Arial"/>
                <a:ea typeface="Arial"/>
                <a:cs typeface="Arial"/>
                <a:sym typeface="Arial"/>
              </a:rPr>
              <a:t>Questions?</a:t>
            </a:r>
            <a:endParaRPr>
              <a:latin typeface="Arial"/>
              <a:ea typeface="Arial"/>
              <a:cs typeface="Arial"/>
              <a:sym typeface="Arial"/>
            </a:endParaRPr>
          </a:p>
          <a:p>
            <a:pPr indent="0" lvl="0" marL="0" rtl="0" algn="l">
              <a:lnSpc>
                <a:spcPct val="100000"/>
              </a:lnSpc>
              <a:spcBef>
                <a:spcPts val="0"/>
              </a:spcBef>
              <a:spcAft>
                <a:spcPts val="0"/>
              </a:spcAft>
              <a:buSzPts val="3000"/>
              <a:buNone/>
            </a:pPr>
            <a:r>
              <a:t/>
            </a:r>
            <a:endParaRPr b="0" i="0" sz="3000" u="none">
              <a:solidFill>
                <a:srgbClr val="FFFFFF"/>
              </a:solidFill>
              <a:latin typeface="Oi"/>
              <a:ea typeface="Oi"/>
              <a:cs typeface="Oi"/>
              <a:sym typeface="Oi"/>
            </a:endParaRPr>
          </a:p>
          <a:p>
            <a:pPr indent="0" lvl="0" marL="0" rtl="0" algn="l">
              <a:lnSpc>
                <a:spcPct val="100000"/>
              </a:lnSpc>
              <a:spcBef>
                <a:spcPts val="0"/>
              </a:spcBef>
              <a:spcAft>
                <a:spcPts val="0"/>
              </a:spcAft>
              <a:buSzPts val="3000"/>
              <a:buNone/>
            </a:pPr>
            <a:r>
              <a:t/>
            </a:r>
            <a:endParaRPr b="0" i="0" sz="3000" u="none">
              <a:solidFill>
                <a:srgbClr val="FFFFFF"/>
              </a:solidFill>
              <a:latin typeface="Oi"/>
              <a:ea typeface="Oi"/>
              <a:cs typeface="Oi"/>
              <a:sym typeface="Oi"/>
            </a:endParaRPr>
          </a:p>
          <a:p>
            <a:pPr indent="0" lvl="0" marL="0" rtl="0" algn="l">
              <a:lnSpc>
                <a:spcPct val="100000"/>
              </a:lnSpc>
              <a:spcBef>
                <a:spcPts val="0"/>
              </a:spcBef>
              <a:spcAft>
                <a:spcPts val="0"/>
              </a:spcAft>
              <a:buSzPts val="3000"/>
              <a:buNone/>
            </a:pPr>
            <a:r>
              <a:t/>
            </a:r>
            <a:endParaRPr b="0" i="0" sz="3000" u="none">
              <a:solidFill>
                <a:srgbClr val="FFFFFF"/>
              </a:solidFill>
              <a:latin typeface="Oi"/>
              <a:ea typeface="Oi"/>
              <a:cs typeface="Oi"/>
              <a:sym typeface="Oi"/>
            </a:endParaRPr>
          </a:p>
          <a:p>
            <a:pPr indent="0" lvl="0" marL="0" rtl="0" algn="l">
              <a:lnSpc>
                <a:spcPct val="100000"/>
              </a:lnSpc>
              <a:spcBef>
                <a:spcPts val="0"/>
              </a:spcBef>
              <a:spcAft>
                <a:spcPts val="0"/>
              </a:spcAft>
              <a:buSzPts val="3000"/>
              <a:buNone/>
            </a:pPr>
            <a:r>
              <a:rPr i="0" lang="en-US" sz="3000" u="none">
                <a:solidFill>
                  <a:srgbClr val="FFFFFF"/>
                </a:solidFill>
                <a:latin typeface="Arial"/>
                <a:ea typeface="Arial"/>
                <a:cs typeface="Arial"/>
                <a:sym typeface="Arial"/>
              </a:rPr>
              <a:t>Miguel Villarreal, Interim Co-Executive Director </a:t>
            </a:r>
            <a:endParaRPr>
              <a:latin typeface="Arial"/>
              <a:ea typeface="Arial"/>
              <a:cs typeface="Arial"/>
              <a:sym typeface="Arial"/>
            </a:endParaRPr>
          </a:p>
          <a:p>
            <a:pPr indent="0" lvl="0" marL="0" rtl="0" algn="l">
              <a:lnSpc>
                <a:spcPct val="100000"/>
              </a:lnSpc>
              <a:spcBef>
                <a:spcPts val="0"/>
              </a:spcBef>
              <a:spcAft>
                <a:spcPts val="0"/>
              </a:spcAft>
              <a:buSzPts val="2800"/>
              <a:buNone/>
            </a:pPr>
            <a:r>
              <a:rPr i="0" lang="en-US" sz="2800" u="none">
                <a:solidFill>
                  <a:srgbClr val="FFFFFF"/>
                </a:solidFill>
                <a:latin typeface="Arial"/>
                <a:ea typeface="Arial"/>
                <a:cs typeface="Arial"/>
                <a:sym typeface="Arial"/>
              </a:rPr>
              <a:t>miguel@farmtoschool.org</a:t>
            </a:r>
            <a:endParaRPr i="0" sz="2600" u="none">
              <a:solidFill>
                <a:srgbClr val="FFFFFF"/>
              </a:solidFill>
              <a:latin typeface="Arial"/>
              <a:ea typeface="Arial"/>
              <a:cs typeface="Arial"/>
              <a:sym typeface="Arial"/>
            </a:endParaRPr>
          </a:p>
          <a:p>
            <a:pPr indent="0" lvl="0" marL="0" rtl="0" algn="l">
              <a:lnSpc>
                <a:spcPct val="100000"/>
              </a:lnSpc>
              <a:spcBef>
                <a:spcPts val="0"/>
              </a:spcBef>
              <a:spcAft>
                <a:spcPts val="0"/>
              </a:spcAft>
              <a:buSzPts val="2200"/>
              <a:buNone/>
            </a:pPr>
            <a:r>
              <a:rPr i="0" lang="en-US" sz="2200" u="none">
                <a:solidFill>
                  <a:srgbClr val="FFFFFF"/>
                </a:solidFill>
                <a:latin typeface="Arial"/>
                <a:ea typeface="Arial"/>
                <a:cs typeface="Arial"/>
                <a:sym typeface="Arial"/>
              </a:rPr>
              <a:t>707 338 7644</a:t>
            </a:r>
            <a:endParaRPr>
              <a:latin typeface="Arial"/>
              <a:ea typeface="Arial"/>
              <a:cs typeface="Arial"/>
              <a:sym typeface="Arial"/>
            </a:endParaRPr>
          </a:p>
          <a:p>
            <a:pPr indent="0" lvl="0" marL="0" rtl="0" algn="l">
              <a:lnSpc>
                <a:spcPct val="100000"/>
              </a:lnSpc>
              <a:spcBef>
                <a:spcPts val="0"/>
              </a:spcBef>
              <a:spcAft>
                <a:spcPts val="0"/>
              </a:spcAft>
              <a:buSzPts val="2200"/>
              <a:buNone/>
            </a:pPr>
            <a:r>
              <a:t/>
            </a:r>
            <a:endParaRPr i="0" sz="2200" u="none">
              <a:solidFill>
                <a:srgbClr val="FFFFFF"/>
              </a:solidFill>
              <a:latin typeface="Arial"/>
              <a:ea typeface="Arial"/>
              <a:cs typeface="Arial"/>
              <a:sym typeface="Arial"/>
            </a:endParaRPr>
          </a:p>
          <a:p>
            <a:pPr indent="0" lvl="0" marL="0" rtl="0" algn="l">
              <a:lnSpc>
                <a:spcPct val="100000"/>
              </a:lnSpc>
              <a:spcBef>
                <a:spcPts val="0"/>
              </a:spcBef>
              <a:spcAft>
                <a:spcPts val="0"/>
              </a:spcAft>
              <a:buSzPts val="2600"/>
              <a:buNone/>
            </a:pPr>
            <a:r>
              <a:rPr i="0" lang="en-US" sz="2600" u="none">
                <a:solidFill>
                  <a:srgbClr val="FFFFFF"/>
                </a:solidFill>
                <a:latin typeface="Arial"/>
                <a:ea typeface="Arial"/>
                <a:cs typeface="Arial"/>
                <a:sym typeface="Arial"/>
              </a:rPr>
              <a:t>Farmtoschool.org </a:t>
            </a:r>
            <a:endParaRPr>
              <a:latin typeface="Arial"/>
              <a:ea typeface="Arial"/>
              <a:cs typeface="Arial"/>
              <a:sym typeface="Arial"/>
            </a:endParaRPr>
          </a:p>
        </p:txBody>
      </p:sp>
      <p:sp>
        <p:nvSpPr>
          <p:cNvPr id="695" name="Google Shape;695;g26e3d87483f_0_155"/>
          <p:cNvSpPr txBox="1"/>
          <p:nvPr/>
        </p:nvSpPr>
        <p:spPr>
          <a:xfrm>
            <a:off x="17367250" y="9401174"/>
            <a:ext cx="676200" cy="638400"/>
          </a:xfrm>
          <a:prstGeom prst="rect">
            <a:avLst/>
          </a:prstGeom>
          <a:noFill/>
          <a:ln>
            <a:noFill/>
          </a:ln>
        </p:spPr>
        <p:txBody>
          <a:bodyPr anchorCtr="0" anchor="ctr" bIns="182800" lIns="182800" spcFirstLastPara="1" rIns="182800" wrap="square" tIns="182800">
            <a:normAutofit lnSpcReduction="20000"/>
          </a:bodyPr>
          <a:lstStyle/>
          <a:p>
            <a:pPr indent="0" lvl="0" marL="0" marR="0" rtl="0" algn="r">
              <a:lnSpc>
                <a:spcPct val="100000"/>
              </a:lnSpc>
              <a:spcBef>
                <a:spcPts val="0"/>
              </a:spcBef>
              <a:spcAft>
                <a:spcPts val="0"/>
              </a:spcAft>
              <a:buClr>
                <a:srgbClr val="595959"/>
              </a:buClr>
              <a:buSzPts val="2000"/>
              <a:buFont typeface="Arial"/>
              <a:buNone/>
            </a:pPr>
            <a:fld id="{00000000-1234-1234-1234-123412341234}" type="slidenum">
              <a:rPr b="0" i="0" lang="en-US" sz="2000" u="none">
                <a:solidFill>
                  <a:srgbClr val="595959"/>
                </a:solidFill>
                <a:latin typeface="Arial"/>
                <a:ea typeface="Arial"/>
                <a:cs typeface="Arial"/>
                <a:sym typeface="Arial"/>
              </a:rPr>
              <a:t>‹#›</a:t>
            </a:fld>
            <a:endParaRPr sz="2800"/>
          </a:p>
        </p:txBody>
      </p:sp>
      <p:pic>
        <p:nvPicPr>
          <p:cNvPr descr="Google Shape;314;p36" id="696" name="Google Shape;696;g26e3d87483f_0_155"/>
          <p:cNvPicPr preferRelativeResize="0"/>
          <p:nvPr/>
        </p:nvPicPr>
        <p:blipFill rotWithShape="1">
          <a:blip r:embed="rId3">
            <a:alphaModFix/>
          </a:blip>
          <a:srcRect b="0" l="0" r="0" t="0"/>
          <a:stretch/>
        </p:blipFill>
        <p:spPr>
          <a:xfrm>
            <a:off x="15262224" y="8883650"/>
            <a:ext cx="2930523" cy="1216024"/>
          </a:xfrm>
          <a:prstGeom prst="rect">
            <a:avLst/>
          </a:prstGeom>
          <a:noFill/>
          <a:ln>
            <a:noFill/>
          </a:ln>
        </p:spPr>
      </p:pic>
      <p:pic>
        <p:nvPicPr>
          <p:cNvPr descr="Google Shape;315;p36" id="697" name="Google Shape;697;g26e3d87483f_0_155"/>
          <p:cNvPicPr preferRelativeResize="0"/>
          <p:nvPr/>
        </p:nvPicPr>
        <p:blipFill rotWithShape="1">
          <a:blip r:embed="rId4">
            <a:alphaModFix/>
          </a:blip>
          <a:srcRect b="0" l="0" r="0" t="0"/>
          <a:stretch/>
        </p:blipFill>
        <p:spPr>
          <a:xfrm>
            <a:off x="0" y="-136524"/>
            <a:ext cx="7804147" cy="10407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g26e3d87483f_0_578"/>
          <p:cNvPicPr preferRelativeResize="0"/>
          <p:nvPr/>
        </p:nvPicPr>
        <p:blipFill rotWithShape="1">
          <a:blip r:embed="rId3">
            <a:alphaModFix/>
          </a:blip>
          <a:srcRect b="1652" l="0" r="0" t="0"/>
          <a:stretch/>
        </p:blipFill>
        <p:spPr>
          <a:xfrm>
            <a:off x="0" y="0"/>
            <a:ext cx="18288000" cy="10287000"/>
          </a:xfrm>
          <a:prstGeom prst="rect">
            <a:avLst/>
          </a:prstGeom>
          <a:noFill/>
          <a:ln>
            <a:noFill/>
          </a:ln>
        </p:spPr>
      </p:pic>
      <p:pic>
        <p:nvPicPr>
          <p:cNvPr id="704" name="Google Shape;704;g26e3d87483f_0_578"/>
          <p:cNvPicPr preferRelativeResize="0"/>
          <p:nvPr/>
        </p:nvPicPr>
        <p:blipFill rotWithShape="1">
          <a:blip r:embed="rId4">
            <a:alphaModFix/>
          </a:blip>
          <a:srcRect b="0" l="0" r="0" t="0"/>
          <a:stretch/>
        </p:blipFill>
        <p:spPr>
          <a:xfrm>
            <a:off x="107438" y="8493854"/>
            <a:ext cx="5103573" cy="1793147"/>
          </a:xfrm>
          <a:prstGeom prst="rect">
            <a:avLst/>
          </a:prstGeom>
          <a:noFill/>
          <a:ln>
            <a:noFill/>
          </a:ln>
        </p:spPr>
      </p:pic>
      <p:sp>
        <p:nvSpPr>
          <p:cNvPr id="705" name="Google Shape;705;g26e3d87483f_0_578"/>
          <p:cNvSpPr txBox="1"/>
          <p:nvPr/>
        </p:nvSpPr>
        <p:spPr>
          <a:xfrm>
            <a:off x="2050027" y="5447569"/>
            <a:ext cx="14792700" cy="3140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600" u="none" cap="none" strike="noStrike">
                <a:solidFill>
                  <a:schemeClr val="dk1"/>
                </a:solidFill>
                <a:latin typeface="Calibri"/>
                <a:ea typeface="Calibri"/>
                <a:cs typeface="Calibri"/>
                <a:sym typeface="Calibri"/>
              </a:rPr>
              <a:t>Value Base Procurement</a:t>
            </a:r>
            <a:endParaRPr/>
          </a:p>
          <a:p>
            <a:pPr indent="0" lvl="0" marL="0" marR="0" rtl="0" algn="ctr">
              <a:spcBef>
                <a:spcPts val="0"/>
              </a:spcBef>
              <a:spcAft>
                <a:spcPts val="0"/>
              </a:spcAft>
              <a:buNone/>
            </a:pPr>
            <a:r>
              <a:rPr b="1" i="0" lang="en-US" sz="6600" u="none" cap="none" strike="noStrike">
                <a:solidFill>
                  <a:schemeClr val="dk1"/>
                </a:solidFill>
                <a:latin typeface="Calibri"/>
                <a:ea typeface="Calibri"/>
                <a:cs typeface="Calibri"/>
                <a:sym typeface="Calibri"/>
              </a:rPr>
              <a:t>&amp;</a:t>
            </a:r>
            <a:endParaRPr/>
          </a:p>
          <a:p>
            <a:pPr indent="0" lvl="0" marL="0" marR="0" rtl="0" algn="ctr">
              <a:spcBef>
                <a:spcPts val="0"/>
              </a:spcBef>
              <a:spcAft>
                <a:spcPts val="0"/>
              </a:spcAft>
              <a:buNone/>
            </a:pPr>
            <a:r>
              <a:rPr b="1" i="0" lang="en-US" sz="6600" u="none" cap="none" strike="noStrike">
                <a:solidFill>
                  <a:schemeClr val="dk1"/>
                </a:solidFill>
                <a:latin typeface="Calibri"/>
                <a:ea typeface="Calibri"/>
                <a:cs typeface="Calibri"/>
                <a:sym typeface="Calibri"/>
              </a:rPr>
              <a:t>Building Relationship with Farmers</a:t>
            </a:r>
            <a:endParaRPr b="1" i="0" sz="6600" u="none" cap="none" strike="noStrike">
              <a:solidFill>
                <a:schemeClr val="dk1"/>
              </a:solidFill>
              <a:latin typeface="Calibri"/>
              <a:ea typeface="Calibri"/>
              <a:cs typeface="Calibri"/>
              <a:sym typeface="Calibri"/>
            </a:endParaRPr>
          </a:p>
        </p:txBody>
      </p:sp>
      <p:pic>
        <p:nvPicPr>
          <p:cNvPr id="706" name="Google Shape;706;g26e3d87483f_0_578"/>
          <p:cNvPicPr preferRelativeResize="0"/>
          <p:nvPr/>
        </p:nvPicPr>
        <p:blipFill rotWithShape="1">
          <a:blip r:embed="rId5">
            <a:alphaModFix/>
          </a:blip>
          <a:srcRect b="0" l="0" r="0" t="0"/>
          <a:stretch/>
        </p:blipFill>
        <p:spPr>
          <a:xfrm>
            <a:off x="6353569" y="4095710"/>
            <a:ext cx="5580862" cy="10477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g26e3d87483f_0_586"/>
          <p:cNvPicPr preferRelativeResize="0"/>
          <p:nvPr/>
        </p:nvPicPr>
        <p:blipFill rotWithShape="1">
          <a:blip r:embed="rId3">
            <a:alphaModFix/>
          </a:blip>
          <a:srcRect b="0" l="0" r="0" t="0"/>
          <a:stretch/>
        </p:blipFill>
        <p:spPr>
          <a:xfrm>
            <a:off x="0" y="-1143000"/>
            <a:ext cx="18288001" cy="12190255"/>
          </a:xfrm>
          <a:prstGeom prst="rect">
            <a:avLst/>
          </a:prstGeom>
          <a:noFill/>
          <a:ln>
            <a:noFill/>
          </a:ln>
        </p:spPr>
      </p:pic>
      <p:pic>
        <p:nvPicPr>
          <p:cNvPr id="713" name="Google Shape;713;g26e3d87483f_0_586"/>
          <p:cNvPicPr preferRelativeResize="0"/>
          <p:nvPr/>
        </p:nvPicPr>
        <p:blipFill rotWithShape="1">
          <a:blip r:embed="rId4">
            <a:alphaModFix/>
          </a:blip>
          <a:srcRect b="0" l="0" r="0" t="0"/>
          <a:stretch/>
        </p:blipFill>
        <p:spPr>
          <a:xfrm>
            <a:off x="13792200" y="77943"/>
            <a:ext cx="4337755" cy="1524077"/>
          </a:xfrm>
          <a:prstGeom prst="rect">
            <a:avLst/>
          </a:prstGeom>
          <a:noFill/>
          <a:ln>
            <a:noFill/>
          </a:ln>
        </p:spPr>
      </p:pic>
      <p:grpSp>
        <p:nvGrpSpPr>
          <p:cNvPr id="714" name="Google Shape;714;g26e3d87483f_0_586"/>
          <p:cNvGrpSpPr/>
          <p:nvPr/>
        </p:nvGrpSpPr>
        <p:grpSpPr>
          <a:xfrm>
            <a:off x="5801943" y="2584061"/>
            <a:ext cx="3099300" cy="1764600"/>
            <a:chOff x="1554303" y="1033856"/>
            <a:chExt cx="3099300" cy="1764600"/>
          </a:xfrm>
        </p:grpSpPr>
        <p:sp>
          <p:nvSpPr>
            <p:cNvPr id="715" name="Google Shape;715;g26e3d87483f_0_586"/>
            <p:cNvSpPr/>
            <p:nvPr/>
          </p:nvSpPr>
          <p:spPr>
            <a:xfrm>
              <a:off x="1554303" y="1033856"/>
              <a:ext cx="3099300" cy="17646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6e3d87483f_0_586"/>
            <p:cNvSpPr txBox="1"/>
            <p:nvPr/>
          </p:nvSpPr>
          <p:spPr>
            <a:xfrm>
              <a:off x="2050198" y="1033856"/>
              <a:ext cx="2603400" cy="1764600"/>
            </a:xfrm>
            <a:prstGeom prst="rect">
              <a:avLst/>
            </a:prstGeom>
            <a:noFill/>
            <a:ln>
              <a:noFill/>
            </a:ln>
          </p:spPr>
          <p:txBody>
            <a:bodyPr anchorCtr="0" anchor="ctr" bIns="177800" lIns="0" spcFirstLastPara="1" rIns="177800" wrap="square" tIns="177800">
              <a:noAutofit/>
            </a:bodyPr>
            <a:lstStyle/>
            <a:p>
              <a:pPr indent="0" lvl="0" marL="0" marR="0" rtl="0" algn="l">
                <a:lnSpc>
                  <a:spcPct val="90000"/>
                </a:lnSpc>
                <a:spcBef>
                  <a:spcPts val="0"/>
                </a:spcBef>
                <a:spcAft>
                  <a:spcPts val="0"/>
                </a:spcAft>
                <a:buClr>
                  <a:schemeClr val="dk1"/>
                </a:buClr>
                <a:buSzPts val="2500"/>
                <a:buFont typeface="Calibri"/>
                <a:buNone/>
              </a:pPr>
              <a:r>
                <a:rPr b="1" i="0" lang="en-US" sz="2500" u="none" cap="none" strike="noStrike">
                  <a:solidFill>
                    <a:schemeClr val="dk1"/>
                  </a:solidFill>
                  <a:latin typeface="Calibri"/>
                  <a:ea typeface="Calibri"/>
                  <a:cs typeface="Calibri"/>
                  <a:sym typeface="Calibri"/>
                </a:rPr>
                <a:t>Small to mid-size new, returning and emergent farmers</a:t>
              </a:r>
              <a:endParaRPr/>
            </a:p>
          </p:txBody>
        </p:sp>
      </p:grpSp>
      <p:grpSp>
        <p:nvGrpSpPr>
          <p:cNvPr id="717" name="Google Shape;717;g26e3d87483f_0_586"/>
          <p:cNvGrpSpPr/>
          <p:nvPr/>
        </p:nvGrpSpPr>
        <p:grpSpPr>
          <a:xfrm>
            <a:off x="5784487" y="4466886"/>
            <a:ext cx="3099300" cy="1749900"/>
            <a:chOff x="1536847" y="2916681"/>
            <a:chExt cx="3099300" cy="1749900"/>
          </a:xfrm>
        </p:grpSpPr>
        <p:sp>
          <p:nvSpPr>
            <p:cNvPr id="718" name="Google Shape;718;g26e3d87483f_0_586"/>
            <p:cNvSpPr/>
            <p:nvPr/>
          </p:nvSpPr>
          <p:spPr>
            <a:xfrm>
              <a:off x="1536847" y="2916681"/>
              <a:ext cx="3099300" cy="17499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26e3d87483f_0_586"/>
            <p:cNvSpPr txBox="1"/>
            <p:nvPr/>
          </p:nvSpPr>
          <p:spPr>
            <a:xfrm>
              <a:off x="2032742" y="2916681"/>
              <a:ext cx="2603400" cy="1749900"/>
            </a:xfrm>
            <a:prstGeom prst="rect">
              <a:avLst/>
            </a:prstGeom>
            <a:noFill/>
            <a:ln>
              <a:noFill/>
            </a:ln>
          </p:spPr>
          <p:txBody>
            <a:bodyPr anchorCtr="0" anchor="ctr" bIns="170675" lIns="0" spcFirstLastPara="1" rIns="170675" wrap="square" tIns="170675">
              <a:noAutofit/>
            </a:bodyPr>
            <a:lstStyle/>
            <a:p>
              <a:pPr indent="0" lvl="0" marL="0" marR="0" rtl="0" algn="l">
                <a:lnSpc>
                  <a:spcPct val="90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Produce, Grains and Legumes</a:t>
              </a:r>
              <a:endParaRPr/>
            </a:p>
          </p:txBody>
        </p:sp>
      </p:grpSp>
      <p:grpSp>
        <p:nvGrpSpPr>
          <p:cNvPr id="720" name="Google Shape;720;g26e3d87483f_0_586"/>
          <p:cNvGrpSpPr/>
          <p:nvPr/>
        </p:nvGrpSpPr>
        <p:grpSpPr>
          <a:xfrm>
            <a:off x="5778192" y="6362313"/>
            <a:ext cx="3099300" cy="1749901"/>
            <a:chOff x="1530552" y="4812105"/>
            <a:chExt cx="3099300" cy="1749901"/>
          </a:xfrm>
        </p:grpSpPr>
        <p:sp>
          <p:nvSpPr>
            <p:cNvPr id="721" name="Google Shape;721;g26e3d87483f_0_586"/>
            <p:cNvSpPr/>
            <p:nvPr/>
          </p:nvSpPr>
          <p:spPr>
            <a:xfrm>
              <a:off x="1530552" y="4812105"/>
              <a:ext cx="3099300" cy="17499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6e3d87483f_0_586"/>
            <p:cNvSpPr txBox="1"/>
            <p:nvPr/>
          </p:nvSpPr>
          <p:spPr>
            <a:xfrm>
              <a:off x="2026447" y="4812106"/>
              <a:ext cx="2603400" cy="1749900"/>
            </a:xfrm>
            <a:prstGeom prst="rect">
              <a:avLst/>
            </a:prstGeom>
            <a:noFill/>
            <a:ln>
              <a:noFill/>
            </a:ln>
          </p:spPr>
          <p:txBody>
            <a:bodyPr anchorCtr="0" anchor="ctr" bIns="177800" lIns="0" spcFirstLastPara="1" rIns="177800" wrap="square" tIns="177800">
              <a:noAutofit/>
            </a:bodyPr>
            <a:lstStyle/>
            <a:p>
              <a:pPr indent="0" lvl="0" marL="0" marR="0" rtl="0" algn="l">
                <a:lnSpc>
                  <a:spcPct val="90000"/>
                </a:lnSpc>
                <a:spcBef>
                  <a:spcPts val="0"/>
                </a:spcBef>
                <a:spcAft>
                  <a:spcPts val="0"/>
                </a:spcAft>
                <a:buClr>
                  <a:schemeClr val="dk1"/>
                </a:buClr>
                <a:buSzPts val="2500"/>
                <a:buFont typeface="Calibri"/>
                <a:buNone/>
              </a:pPr>
              <a:r>
                <a:rPr b="1" i="0" lang="en-US" sz="2500" u="none" cap="none" strike="noStrike">
                  <a:solidFill>
                    <a:schemeClr val="dk1"/>
                  </a:solidFill>
                  <a:latin typeface="Calibri"/>
                  <a:ea typeface="Calibri"/>
                  <a:cs typeface="Calibri"/>
                  <a:sym typeface="Calibri"/>
                </a:rPr>
                <a:t>Awards from yearly RFP prior to spring planting</a:t>
              </a:r>
              <a:endParaRPr/>
            </a:p>
          </p:txBody>
        </p:sp>
      </p:grpSp>
      <p:grpSp>
        <p:nvGrpSpPr>
          <p:cNvPr id="723" name="Google Shape;723;g26e3d87483f_0_586"/>
          <p:cNvGrpSpPr/>
          <p:nvPr/>
        </p:nvGrpSpPr>
        <p:grpSpPr>
          <a:xfrm>
            <a:off x="4017157" y="1320095"/>
            <a:ext cx="1989300" cy="1989300"/>
            <a:chOff x="54395" y="501937"/>
            <a:chExt cx="1989300" cy="1989300"/>
          </a:xfrm>
        </p:grpSpPr>
        <p:sp>
          <p:nvSpPr>
            <p:cNvPr id="724" name="Google Shape;724;g26e3d87483f_0_586"/>
            <p:cNvSpPr/>
            <p:nvPr/>
          </p:nvSpPr>
          <p:spPr>
            <a:xfrm>
              <a:off x="54395" y="501937"/>
              <a:ext cx="1989300" cy="1989300"/>
            </a:xfrm>
            <a:prstGeom prst="ellipse">
              <a:avLst/>
            </a:prstGeom>
            <a:gradFill>
              <a:gsLst>
                <a:gs pos="0">
                  <a:srgbClr val="982D2B"/>
                </a:gs>
                <a:gs pos="80000">
                  <a:srgbClr val="C83D39"/>
                </a:gs>
                <a:gs pos="100000">
                  <a:srgbClr val="CC3A36"/>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6e3d87483f_0_586"/>
            <p:cNvSpPr txBox="1"/>
            <p:nvPr/>
          </p:nvSpPr>
          <p:spPr>
            <a:xfrm>
              <a:off x="345728" y="793270"/>
              <a:ext cx="1406700" cy="1406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100"/>
                <a:buFont typeface="Calibri"/>
                <a:buNone/>
              </a:pPr>
              <a:r>
                <a:rPr b="0" i="0" lang="en-US" sz="3100" u="none" cap="none" strike="noStrike">
                  <a:solidFill>
                    <a:schemeClr val="lt1"/>
                  </a:solidFill>
                  <a:latin typeface="Calibri"/>
                  <a:ea typeface="Calibri"/>
                  <a:cs typeface="Calibri"/>
                  <a:sym typeface="Calibri"/>
                </a:rPr>
                <a:t>Local Harvest</a:t>
              </a:r>
              <a:endParaRPr/>
            </a:p>
          </p:txBody>
        </p:sp>
      </p:grpSp>
      <p:grpSp>
        <p:nvGrpSpPr>
          <p:cNvPr id="726" name="Google Shape;726;g26e3d87483f_0_586"/>
          <p:cNvGrpSpPr/>
          <p:nvPr/>
        </p:nvGrpSpPr>
        <p:grpSpPr>
          <a:xfrm>
            <a:off x="10866884" y="2612503"/>
            <a:ext cx="3119100" cy="1760400"/>
            <a:chOff x="6619244" y="1062298"/>
            <a:chExt cx="3119100" cy="1760400"/>
          </a:xfrm>
        </p:grpSpPr>
        <p:sp>
          <p:nvSpPr>
            <p:cNvPr id="727" name="Google Shape;727;g26e3d87483f_0_586"/>
            <p:cNvSpPr/>
            <p:nvPr/>
          </p:nvSpPr>
          <p:spPr>
            <a:xfrm>
              <a:off x="6619244" y="1062298"/>
              <a:ext cx="3119100" cy="17604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26e3d87483f_0_586"/>
            <p:cNvSpPr txBox="1"/>
            <p:nvPr/>
          </p:nvSpPr>
          <p:spPr>
            <a:xfrm>
              <a:off x="7118297" y="1062298"/>
              <a:ext cx="2619900" cy="1760400"/>
            </a:xfrm>
            <a:prstGeom prst="rect">
              <a:avLst/>
            </a:prstGeom>
            <a:noFill/>
            <a:ln>
              <a:noFill/>
            </a:ln>
          </p:spPr>
          <p:txBody>
            <a:bodyPr anchorCtr="0" anchor="ctr" bIns="170675" lIns="0" spcFirstLastPara="1" rIns="170675" wrap="square" tIns="170675">
              <a:noAutofit/>
            </a:bodyPr>
            <a:lstStyle/>
            <a:p>
              <a:pPr indent="0" lvl="0" marL="0" marR="0" rtl="0" algn="l">
                <a:lnSpc>
                  <a:spcPct val="90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Larger established farmers in the 5-state upper Midwest area</a:t>
              </a:r>
              <a:endParaRPr/>
            </a:p>
          </p:txBody>
        </p:sp>
      </p:grpSp>
      <p:grpSp>
        <p:nvGrpSpPr>
          <p:cNvPr id="729" name="Google Shape;729;g26e3d87483f_0_586"/>
          <p:cNvGrpSpPr/>
          <p:nvPr/>
        </p:nvGrpSpPr>
        <p:grpSpPr>
          <a:xfrm>
            <a:off x="10866884" y="4590447"/>
            <a:ext cx="3119100" cy="1760400"/>
            <a:chOff x="6619244" y="3040242"/>
            <a:chExt cx="3119100" cy="1760400"/>
          </a:xfrm>
        </p:grpSpPr>
        <p:sp>
          <p:nvSpPr>
            <p:cNvPr id="730" name="Google Shape;730;g26e3d87483f_0_586"/>
            <p:cNvSpPr/>
            <p:nvPr/>
          </p:nvSpPr>
          <p:spPr>
            <a:xfrm>
              <a:off x="6619244" y="3040242"/>
              <a:ext cx="3119100" cy="17604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6e3d87483f_0_586"/>
            <p:cNvSpPr txBox="1"/>
            <p:nvPr/>
          </p:nvSpPr>
          <p:spPr>
            <a:xfrm>
              <a:off x="7118297" y="3040242"/>
              <a:ext cx="2619900" cy="1760400"/>
            </a:xfrm>
            <a:prstGeom prst="rect">
              <a:avLst/>
            </a:prstGeom>
            <a:noFill/>
            <a:ln>
              <a:noFill/>
            </a:ln>
          </p:spPr>
          <p:txBody>
            <a:bodyPr anchorCtr="0" anchor="ctr" bIns="170675" lIns="0" spcFirstLastPara="1" rIns="170675" wrap="square" tIns="170675">
              <a:noAutofit/>
            </a:bodyPr>
            <a:lstStyle/>
            <a:p>
              <a:pPr indent="0" lvl="0" marL="0" marR="0" rtl="0" algn="l">
                <a:lnSpc>
                  <a:spcPct val="90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Produce, Proteins, Breads, Dairy , and small other  manufacturers</a:t>
              </a:r>
              <a:endParaRPr b="1" i="0" sz="2400" u="none" cap="none" strike="noStrike">
                <a:solidFill>
                  <a:schemeClr val="dk1"/>
                </a:solidFill>
                <a:latin typeface="Calibri"/>
                <a:ea typeface="Calibri"/>
                <a:cs typeface="Calibri"/>
                <a:sym typeface="Calibri"/>
              </a:endParaRPr>
            </a:p>
          </p:txBody>
        </p:sp>
      </p:grpSp>
      <p:grpSp>
        <p:nvGrpSpPr>
          <p:cNvPr id="732" name="Google Shape;732;g26e3d87483f_0_586"/>
          <p:cNvGrpSpPr/>
          <p:nvPr/>
        </p:nvGrpSpPr>
        <p:grpSpPr>
          <a:xfrm>
            <a:off x="10866884" y="6503206"/>
            <a:ext cx="3119100" cy="1760400"/>
            <a:chOff x="6619244" y="4953001"/>
            <a:chExt cx="3119100" cy="1760400"/>
          </a:xfrm>
        </p:grpSpPr>
        <p:sp>
          <p:nvSpPr>
            <p:cNvPr id="733" name="Google Shape;733;g26e3d87483f_0_586"/>
            <p:cNvSpPr/>
            <p:nvPr/>
          </p:nvSpPr>
          <p:spPr>
            <a:xfrm>
              <a:off x="6619244" y="4953001"/>
              <a:ext cx="3119100" cy="1760400"/>
            </a:xfrm>
            <a:prstGeom prst="rect">
              <a:avLst/>
            </a:prstGeom>
            <a:solidFill>
              <a:srgbClr val="E7CFCF">
                <a:alpha val="89800"/>
              </a:srgbClr>
            </a:solidFill>
            <a:ln cap="flat" cmpd="sng" w="9525">
              <a:solidFill>
                <a:srgbClr val="E1C9C9">
                  <a:alpha val="89800"/>
                </a:srgbClr>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6e3d87483f_0_586"/>
            <p:cNvSpPr txBox="1"/>
            <p:nvPr/>
          </p:nvSpPr>
          <p:spPr>
            <a:xfrm>
              <a:off x="7118297" y="4953001"/>
              <a:ext cx="2619900" cy="1760400"/>
            </a:xfrm>
            <a:prstGeom prst="rect">
              <a:avLst/>
            </a:prstGeom>
            <a:noFill/>
            <a:ln>
              <a:noFill/>
            </a:ln>
          </p:spPr>
          <p:txBody>
            <a:bodyPr anchorCtr="0" anchor="ctr" bIns="170675" lIns="0" spcFirstLastPara="1" rIns="170675" wrap="square" tIns="170675">
              <a:noAutofit/>
            </a:bodyPr>
            <a:lstStyle/>
            <a:p>
              <a:pPr indent="0" lvl="0" marL="0" marR="0" rtl="0" algn="l">
                <a:lnSpc>
                  <a:spcPct val="90000"/>
                </a:lnSpc>
                <a:spcBef>
                  <a:spcPts val="0"/>
                </a:spcBef>
                <a:spcAft>
                  <a:spcPts val="0"/>
                </a:spcAft>
                <a:buClr>
                  <a:schemeClr val="dk1"/>
                </a:buClr>
                <a:buSzPts val="2400"/>
                <a:buFont typeface="Calibri"/>
                <a:buNone/>
              </a:pPr>
              <a:r>
                <a:rPr b="1" i="0" lang="en-US" sz="2400" u="none" cap="none" strike="noStrike">
                  <a:solidFill>
                    <a:schemeClr val="dk1"/>
                  </a:solidFill>
                  <a:latin typeface="Calibri"/>
                  <a:ea typeface="Calibri"/>
                  <a:cs typeface="Calibri"/>
                  <a:sym typeface="Calibri"/>
                </a:rPr>
                <a:t>Contract based on yearly RFP in early spring.</a:t>
              </a:r>
              <a:endParaRPr b="1" i="0" sz="2400" u="none" cap="none" strike="noStrike">
                <a:solidFill>
                  <a:schemeClr val="dk1"/>
                </a:solidFill>
                <a:latin typeface="Calibri"/>
                <a:ea typeface="Calibri"/>
                <a:cs typeface="Calibri"/>
                <a:sym typeface="Calibri"/>
              </a:endParaRPr>
            </a:p>
          </p:txBody>
        </p:sp>
      </p:grpSp>
      <p:grpSp>
        <p:nvGrpSpPr>
          <p:cNvPr id="735" name="Google Shape;735;g26e3d87483f_0_586"/>
          <p:cNvGrpSpPr/>
          <p:nvPr/>
        </p:nvGrpSpPr>
        <p:grpSpPr>
          <a:xfrm>
            <a:off x="9218545" y="1320095"/>
            <a:ext cx="1989300" cy="1989300"/>
            <a:chOff x="5094009" y="473231"/>
            <a:chExt cx="1989300" cy="1989300"/>
          </a:xfrm>
        </p:grpSpPr>
        <p:sp>
          <p:nvSpPr>
            <p:cNvPr id="736" name="Google Shape;736;g26e3d87483f_0_586"/>
            <p:cNvSpPr/>
            <p:nvPr/>
          </p:nvSpPr>
          <p:spPr>
            <a:xfrm>
              <a:off x="5094009" y="473231"/>
              <a:ext cx="1989300" cy="1989300"/>
            </a:xfrm>
            <a:prstGeom prst="ellipse">
              <a:avLst/>
            </a:prstGeom>
            <a:gradFill>
              <a:gsLst>
                <a:gs pos="0">
                  <a:srgbClr val="982D2B"/>
                </a:gs>
                <a:gs pos="80000">
                  <a:srgbClr val="C83D39"/>
                </a:gs>
                <a:gs pos="100000">
                  <a:srgbClr val="CC3A36"/>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6e3d87483f_0_586"/>
            <p:cNvSpPr txBox="1"/>
            <p:nvPr/>
          </p:nvSpPr>
          <p:spPr>
            <a:xfrm>
              <a:off x="5385342" y="764564"/>
              <a:ext cx="1406700" cy="14067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100"/>
                <a:buFont typeface="Calibri"/>
                <a:buNone/>
              </a:pPr>
              <a:r>
                <a:rPr b="0" i="0" lang="en-US" sz="3100" u="none" cap="none" strike="noStrike">
                  <a:solidFill>
                    <a:schemeClr val="lt1"/>
                  </a:solidFill>
                  <a:latin typeface="Calibri"/>
                  <a:ea typeface="Calibri"/>
                  <a:cs typeface="Calibri"/>
                  <a:sym typeface="Calibri"/>
                </a:rPr>
                <a:t>Regional Sourcing</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g26e3d87483f_0_616"/>
          <p:cNvPicPr preferRelativeResize="0"/>
          <p:nvPr/>
        </p:nvPicPr>
        <p:blipFill rotWithShape="1">
          <a:blip r:embed="rId3">
            <a:alphaModFix/>
          </a:blip>
          <a:srcRect b="0" l="0" r="54425" t="0"/>
          <a:stretch/>
        </p:blipFill>
        <p:spPr>
          <a:xfrm flipH="1">
            <a:off x="-178186" y="4507884"/>
            <a:ext cx="4210500" cy="5267840"/>
          </a:xfrm>
          <a:prstGeom prst="rect">
            <a:avLst/>
          </a:prstGeom>
          <a:noFill/>
          <a:ln>
            <a:noFill/>
          </a:ln>
        </p:spPr>
      </p:pic>
      <p:sp>
        <p:nvSpPr>
          <p:cNvPr id="744" name="Google Shape;744;g26e3d87483f_0_616"/>
          <p:cNvSpPr/>
          <p:nvPr/>
        </p:nvSpPr>
        <p:spPr>
          <a:xfrm>
            <a:off x="7162800" y="7641042"/>
            <a:ext cx="5568300" cy="2303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sp>
        <p:nvSpPr>
          <p:cNvPr id="745" name="Google Shape;745;g26e3d87483f_0_616"/>
          <p:cNvSpPr/>
          <p:nvPr/>
        </p:nvSpPr>
        <p:spPr>
          <a:xfrm>
            <a:off x="0" y="9355487"/>
            <a:ext cx="18288000" cy="588600"/>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chemeClr val="lt1"/>
              </a:solidFill>
              <a:latin typeface="Calibri"/>
              <a:ea typeface="Calibri"/>
              <a:cs typeface="Calibri"/>
              <a:sym typeface="Calibri"/>
            </a:endParaRPr>
          </a:p>
        </p:txBody>
      </p:sp>
      <p:pic>
        <p:nvPicPr>
          <p:cNvPr id="746" name="Google Shape;746;g26e3d87483f_0_616"/>
          <p:cNvPicPr preferRelativeResize="0"/>
          <p:nvPr/>
        </p:nvPicPr>
        <p:blipFill rotWithShape="1">
          <a:blip r:embed="rId4">
            <a:alphaModFix/>
          </a:blip>
          <a:srcRect b="0" l="0" r="0" t="0"/>
          <a:stretch/>
        </p:blipFill>
        <p:spPr>
          <a:xfrm>
            <a:off x="-15557" y="85178"/>
            <a:ext cx="2667333" cy="1760067"/>
          </a:xfrm>
          <a:prstGeom prst="rect">
            <a:avLst/>
          </a:prstGeom>
          <a:noFill/>
          <a:ln>
            <a:noFill/>
          </a:ln>
        </p:spPr>
      </p:pic>
      <p:sp>
        <p:nvSpPr>
          <p:cNvPr id="747" name="Google Shape;747;g26e3d87483f_0_616"/>
          <p:cNvSpPr txBox="1"/>
          <p:nvPr/>
        </p:nvSpPr>
        <p:spPr>
          <a:xfrm>
            <a:off x="1262201" y="1099073"/>
            <a:ext cx="8223900" cy="4155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300">
              <a:solidFill>
                <a:srgbClr val="1D1B10"/>
              </a:solidFill>
              <a:latin typeface="Calibri"/>
              <a:ea typeface="Calibri"/>
              <a:cs typeface="Calibri"/>
              <a:sym typeface="Calibri"/>
            </a:endParaRPr>
          </a:p>
          <a:p>
            <a:pPr indent="-219075" lvl="0" marL="428625" marR="0" rtl="0" algn="l">
              <a:spcBef>
                <a:spcPts val="0"/>
              </a:spcBef>
              <a:spcAft>
                <a:spcPts val="0"/>
              </a:spcAft>
              <a:buClr>
                <a:schemeClr val="dk1"/>
              </a:buClr>
              <a:buSzPts val="3300"/>
              <a:buFont typeface="Arial"/>
              <a:buNone/>
            </a:pPr>
            <a:r>
              <a:t/>
            </a:r>
            <a:endParaRPr b="1" sz="3300">
              <a:solidFill>
                <a:srgbClr val="1D1B10"/>
              </a:solidFill>
              <a:latin typeface="Calibri"/>
              <a:ea typeface="Calibri"/>
              <a:cs typeface="Calibri"/>
              <a:sym typeface="Calibri"/>
            </a:endParaRPr>
          </a:p>
          <a:p>
            <a:pPr indent="-428625" lvl="0" marL="428625" marR="0" rtl="0" algn="l">
              <a:spcBef>
                <a:spcPts val="0"/>
              </a:spcBef>
              <a:spcAft>
                <a:spcPts val="0"/>
              </a:spcAft>
              <a:buClr>
                <a:srgbClr val="1D1B10"/>
              </a:buClr>
              <a:buSzPts val="3300"/>
              <a:buFont typeface="Arial"/>
              <a:buChar char="•"/>
            </a:pPr>
            <a:r>
              <a:rPr lang="en-US" sz="3300">
                <a:solidFill>
                  <a:srgbClr val="1D1B10"/>
                </a:solidFill>
                <a:latin typeface="Calibri"/>
                <a:ea typeface="Calibri"/>
                <a:cs typeface="Calibri"/>
                <a:sym typeface="Calibri"/>
              </a:rPr>
              <a:t>Request for Proposal</a:t>
            </a:r>
            <a:endParaRPr/>
          </a:p>
          <a:p>
            <a:pPr indent="-428625" lvl="0" marL="428625" marR="0" rtl="0" algn="l">
              <a:spcBef>
                <a:spcPts val="0"/>
              </a:spcBef>
              <a:spcAft>
                <a:spcPts val="0"/>
              </a:spcAft>
              <a:buClr>
                <a:srgbClr val="1D1B10"/>
              </a:buClr>
              <a:buSzPts val="3300"/>
              <a:buFont typeface="Arial"/>
              <a:buChar char="•"/>
            </a:pPr>
            <a:r>
              <a:rPr lang="en-US" sz="3300">
                <a:solidFill>
                  <a:srgbClr val="1D1B10"/>
                </a:solidFill>
                <a:latin typeface="Calibri"/>
                <a:ea typeface="Calibri"/>
                <a:cs typeface="Calibri"/>
                <a:sym typeface="Calibri"/>
              </a:rPr>
              <a:t>Annual competitive bid  process</a:t>
            </a:r>
            <a:endParaRPr/>
          </a:p>
          <a:p>
            <a:pPr indent="-428625" lvl="0" marL="428625" marR="0" rtl="0" algn="l">
              <a:spcBef>
                <a:spcPts val="0"/>
              </a:spcBef>
              <a:spcAft>
                <a:spcPts val="0"/>
              </a:spcAft>
              <a:buClr>
                <a:srgbClr val="1D1B10"/>
              </a:buClr>
              <a:buSzPts val="3300"/>
              <a:buFont typeface="Arial"/>
              <a:buChar char="•"/>
            </a:pPr>
            <a:r>
              <a:rPr lang="en-US" sz="3300">
                <a:solidFill>
                  <a:srgbClr val="1D1B10"/>
                </a:solidFill>
                <a:latin typeface="Calibri"/>
                <a:ea typeface="Calibri"/>
                <a:cs typeface="Calibri"/>
                <a:sym typeface="Calibri"/>
              </a:rPr>
              <a:t>Open to all interested farms, farm cooperatives, food hubs, and aggregators</a:t>
            </a:r>
            <a:endParaRPr/>
          </a:p>
          <a:p>
            <a:pPr indent="0" lvl="0" marL="0" marR="0" rtl="0" algn="l">
              <a:spcBef>
                <a:spcPts val="0"/>
              </a:spcBef>
              <a:spcAft>
                <a:spcPts val="0"/>
              </a:spcAft>
              <a:buNone/>
            </a:pPr>
            <a:r>
              <a:t/>
            </a:r>
            <a:endParaRPr b="1" sz="3300">
              <a:solidFill>
                <a:srgbClr val="1D1B10"/>
              </a:solidFill>
              <a:latin typeface="Calibri"/>
              <a:ea typeface="Calibri"/>
              <a:cs typeface="Calibri"/>
              <a:sym typeface="Calibri"/>
            </a:endParaRPr>
          </a:p>
          <a:p>
            <a:pPr indent="-219075" lvl="0" marL="428625" marR="0" rtl="0" algn="l">
              <a:spcBef>
                <a:spcPts val="0"/>
              </a:spcBef>
              <a:spcAft>
                <a:spcPts val="0"/>
              </a:spcAft>
              <a:buClr>
                <a:schemeClr val="dk1"/>
              </a:buClr>
              <a:buSzPts val="3300"/>
              <a:buFont typeface="Arial"/>
              <a:buNone/>
            </a:pPr>
            <a:r>
              <a:t/>
            </a:r>
            <a:endParaRPr b="1" sz="3300">
              <a:solidFill>
                <a:schemeClr val="dk1"/>
              </a:solidFill>
              <a:latin typeface="Calibri"/>
              <a:ea typeface="Calibri"/>
              <a:cs typeface="Calibri"/>
              <a:sym typeface="Calibri"/>
            </a:endParaRPr>
          </a:p>
        </p:txBody>
      </p:sp>
      <p:sp>
        <p:nvSpPr>
          <p:cNvPr id="748" name="Google Shape;748;g26e3d87483f_0_616"/>
          <p:cNvSpPr txBox="1"/>
          <p:nvPr>
            <p:ph type="title"/>
          </p:nvPr>
        </p:nvSpPr>
        <p:spPr>
          <a:xfrm>
            <a:off x="1669221" y="133928"/>
            <a:ext cx="10972800" cy="1988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Local Harvest RFP</a:t>
            </a:r>
            <a:endParaRPr/>
          </a:p>
        </p:txBody>
      </p:sp>
      <p:pic>
        <p:nvPicPr>
          <p:cNvPr id="749" name="Google Shape;749;g26e3d87483f_0_616"/>
          <p:cNvPicPr preferRelativeResize="0"/>
          <p:nvPr/>
        </p:nvPicPr>
        <p:blipFill rotWithShape="1">
          <a:blip r:embed="rId5">
            <a:alphaModFix/>
          </a:blip>
          <a:srcRect b="0" l="0" r="0" t="0"/>
          <a:stretch/>
        </p:blipFill>
        <p:spPr>
          <a:xfrm>
            <a:off x="10964092" y="129926"/>
            <a:ext cx="5684840" cy="7113819"/>
          </a:xfrm>
          <a:prstGeom prst="rect">
            <a:avLst/>
          </a:prstGeom>
          <a:noFill/>
          <a:ln cap="flat" cmpd="sng" w="28575">
            <a:solidFill>
              <a:schemeClr val="dk1"/>
            </a:solidFill>
            <a:prstDash val="solid"/>
            <a:round/>
            <a:headEnd len="sm" w="sm" type="none"/>
            <a:tailEnd len="sm" w="sm" type="none"/>
          </a:ln>
        </p:spPr>
      </p:pic>
      <p:pic>
        <p:nvPicPr>
          <p:cNvPr id="750" name="Google Shape;750;g26e3d87483f_0_616"/>
          <p:cNvPicPr preferRelativeResize="0"/>
          <p:nvPr/>
        </p:nvPicPr>
        <p:blipFill rotWithShape="1">
          <a:blip r:embed="rId6">
            <a:alphaModFix/>
          </a:blip>
          <a:srcRect b="0" l="0" r="0" t="0"/>
          <a:stretch/>
        </p:blipFill>
        <p:spPr>
          <a:xfrm>
            <a:off x="7248299" y="4379743"/>
            <a:ext cx="3678222" cy="4754087"/>
          </a:xfrm>
          <a:prstGeom prst="rect">
            <a:avLst/>
          </a:prstGeom>
          <a:noFill/>
          <a:ln cap="flat" cmpd="sng" w="28575">
            <a:solidFill>
              <a:schemeClr val="dk1"/>
            </a:solidFill>
            <a:prstDash val="solid"/>
            <a:round/>
            <a:headEnd len="sm" w="sm" type="none"/>
            <a:tailEnd len="sm" w="sm" type="none"/>
          </a:ln>
        </p:spPr>
      </p:pic>
      <p:pic>
        <p:nvPicPr>
          <p:cNvPr id="751" name="Google Shape;751;g26e3d87483f_0_616"/>
          <p:cNvPicPr preferRelativeResize="0"/>
          <p:nvPr/>
        </p:nvPicPr>
        <p:blipFill rotWithShape="1">
          <a:blip r:embed="rId7">
            <a:alphaModFix/>
          </a:blip>
          <a:srcRect b="0" l="0" r="0" t="0"/>
          <a:stretch/>
        </p:blipFill>
        <p:spPr>
          <a:xfrm>
            <a:off x="10964092" y="1917677"/>
            <a:ext cx="5684842" cy="7310438"/>
          </a:xfrm>
          <a:prstGeom prst="rect">
            <a:avLst/>
          </a:prstGeom>
          <a:noFill/>
          <a:ln cap="flat" cmpd="sng" w="2857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1500"/>
                                        <p:tgtEl>
                                          <p:spTgt spid="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id="757" name="Google Shape;757;g26e3d87483f_0_629"/>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758" name="Google Shape;758;g26e3d87483f_0_629"/>
          <p:cNvGrpSpPr/>
          <p:nvPr/>
        </p:nvGrpSpPr>
        <p:grpSpPr>
          <a:xfrm>
            <a:off x="2264462" y="1537398"/>
            <a:ext cx="8860600" cy="7153412"/>
            <a:chOff x="1056147" y="4147"/>
            <a:chExt cx="8860600" cy="7153412"/>
          </a:xfrm>
        </p:grpSpPr>
        <p:sp>
          <p:nvSpPr>
            <p:cNvPr id="759" name="Google Shape;759;g26e3d87483f_0_629"/>
            <p:cNvSpPr/>
            <p:nvPr/>
          </p:nvSpPr>
          <p:spPr>
            <a:xfrm rot="10800000">
              <a:off x="1481225" y="4154"/>
              <a:ext cx="8435400" cy="1988700"/>
            </a:xfrm>
            <a:prstGeom prst="homePlate">
              <a:avLst>
                <a:gd fmla="val 50000" name="adj"/>
              </a:avLst>
            </a:prstGeom>
            <a:solidFill>
              <a:srgbClr val="4674A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26e3d87483f_0_629"/>
            <p:cNvSpPr txBox="1"/>
            <p:nvPr/>
          </p:nvSpPr>
          <p:spPr>
            <a:xfrm>
              <a:off x="1978447" y="4147"/>
              <a:ext cx="7938300" cy="1988700"/>
            </a:xfrm>
            <a:prstGeom prst="rect">
              <a:avLst/>
            </a:prstGeom>
            <a:noFill/>
            <a:ln>
              <a:noFill/>
            </a:ln>
          </p:spPr>
          <p:txBody>
            <a:bodyPr anchorCtr="0" anchor="ctr" bIns="137150" lIns="876950" spcFirstLastPara="1" rIns="256025" wrap="square" tIns="137150">
              <a:noAutofit/>
            </a:bodyPr>
            <a:lstStyle/>
            <a:p>
              <a:pPr indent="0" lvl="0" marL="0" marR="0" rtl="0" algn="ctr">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   150 Bid Items Received</a:t>
              </a:r>
              <a:endParaRPr/>
            </a:p>
            <a:p>
              <a:pPr indent="0" lvl="0" marL="0" marR="0" rtl="0" algn="ctr">
                <a:lnSpc>
                  <a:spcPct val="90000"/>
                </a:lnSpc>
                <a:spcBef>
                  <a:spcPts val="126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From 21 separate organizations</a:t>
              </a:r>
              <a:endParaRPr/>
            </a:p>
          </p:txBody>
        </p:sp>
        <p:sp>
          <p:nvSpPr>
            <p:cNvPr id="761" name="Google Shape;761;g26e3d87483f_0_629"/>
            <p:cNvSpPr/>
            <p:nvPr/>
          </p:nvSpPr>
          <p:spPr>
            <a:xfrm>
              <a:off x="1056147" y="4147"/>
              <a:ext cx="1988700" cy="1988700"/>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6e3d87483f_0_629"/>
            <p:cNvSpPr/>
            <p:nvPr/>
          </p:nvSpPr>
          <p:spPr>
            <a:xfrm rot="10800000">
              <a:off x="1481225" y="2586507"/>
              <a:ext cx="8435400" cy="1988700"/>
            </a:xfrm>
            <a:prstGeom prst="homePlate">
              <a:avLst>
                <a:gd fmla="val 50000" name="adj"/>
              </a:avLst>
            </a:prstGeom>
            <a:solidFill>
              <a:srgbClr val="6F90C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6e3d87483f_0_629"/>
            <p:cNvSpPr txBox="1"/>
            <p:nvPr/>
          </p:nvSpPr>
          <p:spPr>
            <a:xfrm>
              <a:off x="1978447" y="2586500"/>
              <a:ext cx="7938300" cy="1988700"/>
            </a:xfrm>
            <a:prstGeom prst="rect">
              <a:avLst/>
            </a:prstGeom>
            <a:noFill/>
            <a:ln>
              <a:noFill/>
            </a:ln>
          </p:spPr>
          <p:txBody>
            <a:bodyPr anchorCtr="0" anchor="ctr" bIns="137150" lIns="876950" spcFirstLastPara="1" rIns="256025" wrap="square" tIns="137150">
              <a:noAutofit/>
            </a:bodyPr>
            <a:lstStyle/>
            <a:p>
              <a:pPr indent="0" lvl="0" marL="0" marR="0" rtl="0" algn="ctr">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56 items Awarded</a:t>
              </a:r>
              <a:endParaRPr/>
            </a:p>
            <a:p>
              <a:pPr indent="0" lvl="0" marL="0" marR="0" rtl="0" algn="ctr">
                <a:lnSpc>
                  <a:spcPct val="90000"/>
                </a:lnSpc>
                <a:spcBef>
                  <a:spcPts val="126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16 Farms and Cooperative</a:t>
              </a:r>
              <a:endParaRPr/>
            </a:p>
            <a:p>
              <a:pPr indent="0" lvl="0" marL="0" marR="0" rtl="0" algn="ctr">
                <a:lnSpc>
                  <a:spcPct val="90000"/>
                </a:lnSpc>
                <a:spcBef>
                  <a:spcPts val="1260"/>
                </a:spcBef>
                <a:spcAft>
                  <a:spcPts val="0"/>
                </a:spcAft>
                <a:buClr>
                  <a:schemeClr val="lt1"/>
                </a:buClr>
                <a:buSzPts val="3600"/>
                <a:buFont typeface="Calibri"/>
                <a:buNone/>
              </a:pPr>
              <a:r>
                <a:rPr i="1" lang="en-US" sz="3600">
                  <a:solidFill>
                    <a:schemeClr val="lt1"/>
                  </a:solidFill>
                  <a:latin typeface="Calibri"/>
                  <a:ea typeface="Calibri"/>
                  <a:cs typeface="Calibri"/>
                  <a:sym typeface="Calibri"/>
                </a:rPr>
                <a:t>176,000 pounds </a:t>
              </a:r>
              <a:r>
                <a:rPr i="0" lang="en-US" sz="3600">
                  <a:solidFill>
                    <a:schemeClr val="lt1"/>
                  </a:solidFill>
                  <a:latin typeface="Calibri"/>
                  <a:ea typeface="Calibri"/>
                  <a:cs typeface="Calibri"/>
                  <a:sym typeface="Calibri"/>
                </a:rPr>
                <a:t>|</a:t>
              </a:r>
              <a:r>
                <a:rPr i="1" lang="en-US" sz="3600">
                  <a:solidFill>
                    <a:schemeClr val="lt1"/>
                  </a:solidFill>
                  <a:latin typeface="Calibri"/>
                  <a:ea typeface="Calibri"/>
                  <a:cs typeface="Calibri"/>
                  <a:sym typeface="Calibri"/>
                </a:rPr>
                <a:t> $225,000</a:t>
              </a:r>
              <a:endParaRPr i="1" sz="2500">
                <a:solidFill>
                  <a:schemeClr val="lt1"/>
                </a:solidFill>
                <a:latin typeface="Calibri"/>
                <a:ea typeface="Calibri"/>
                <a:cs typeface="Calibri"/>
                <a:sym typeface="Calibri"/>
              </a:endParaRPr>
            </a:p>
          </p:txBody>
        </p:sp>
        <p:sp>
          <p:nvSpPr>
            <p:cNvPr id="764" name="Google Shape;764;g26e3d87483f_0_629"/>
            <p:cNvSpPr/>
            <p:nvPr/>
          </p:nvSpPr>
          <p:spPr>
            <a:xfrm>
              <a:off x="1056147" y="2586500"/>
              <a:ext cx="1988700" cy="1988700"/>
            </a:xfrm>
            <a:prstGeom prst="ellipse">
              <a:avLst/>
            </a:prstGeom>
            <a:blipFill rotWithShape="1">
              <a:blip r:embed="rId5">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g26e3d87483f_0_629"/>
            <p:cNvSpPr/>
            <p:nvPr/>
          </p:nvSpPr>
          <p:spPr>
            <a:xfrm rot="10800000">
              <a:off x="1481225" y="5168859"/>
              <a:ext cx="8435400" cy="1988700"/>
            </a:xfrm>
            <a:prstGeom prst="homePlate">
              <a:avLst>
                <a:gd fmla="val 50000" name="adj"/>
              </a:avLst>
            </a:prstGeom>
            <a:solidFill>
              <a:srgbClr val="9EB2D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26e3d87483f_0_629"/>
            <p:cNvSpPr txBox="1"/>
            <p:nvPr/>
          </p:nvSpPr>
          <p:spPr>
            <a:xfrm>
              <a:off x="1978447" y="5168852"/>
              <a:ext cx="7938300" cy="1988700"/>
            </a:xfrm>
            <a:prstGeom prst="rect">
              <a:avLst/>
            </a:prstGeom>
            <a:noFill/>
            <a:ln>
              <a:noFill/>
            </a:ln>
          </p:spPr>
          <p:txBody>
            <a:bodyPr anchorCtr="0" anchor="ctr" bIns="137150" lIns="876950" spcFirstLastPara="1" rIns="256025" wrap="square" tIns="137150">
              <a:noAutofit/>
            </a:bodyPr>
            <a:lstStyle/>
            <a:p>
              <a:pPr indent="0" lvl="0" marL="0" marR="0" rtl="0" algn="ctr">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  Free-range turkey &amp; grass-fed beef</a:t>
              </a:r>
              <a:endParaRPr/>
            </a:p>
            <a:p>
              <a:pPr indent="0" lvl="0" marL="0" marR="0" rtl="0" algn="ctr">
                <a:lnSpc>
                  <a:spcPct val="90000"/>
                </a:lnSpc>
                <a:spcBef>
                  <a:spcPts val="1260"/>
                </a:spcBef>
                <a:spcAft>
                  <a:spcPts val="0"/>
                </a:spcAft>
                <a:buClr>
                  <a:schemeClr val="lt1"/>
                </a:buClr>
                <a:buSzPts val="3600"/>
                <a:buFont typeface="Calibri"/>
                <a:buNone/>
              </a:pPr>
              <a:r>
                <a:rPr i="1" lang="en-US" sz="3600">
                  <a:solidFill>
                    <a:schemeClr val="lt1"/>
                  </a:solidFill>
                  <a:latin typeface="Calibri"/>
                  <a:ea typeface="Calibri"/>
                  <a:cs typeface="Calibri"/>
                  <a:sym typeface="Calibri"/>
                </a:rPr>
                <a:t>$120,000</a:t>
              </a:r>
              <a:endParaRPr/>
            </a:p>
          </p:txBody>
        </p:sp>
        <p:sp>
          <p:nvSpPr>
            <p:cNvPr id="767" name="Google Shape;767;g26e3d87483f_0_629"/>
            <p:cNvSpPr/>
            <p:nvPr/>
          </p:nvSpPr>
          <p:spPr>
            <a:xfrm>
              <a:off x="1056147" y="5168852"/>
              <a:ext cx="1988700" cy="1988700"/>
            </a:xfrm>
            <a:prstGeom prst="ellipse">
              <a:avLst/>
            </a:prstGeom>
            <a:blipFill rotWithShape="1">
              <a:blip r:embed="rId6">
                <a:alphaModFix/>
              </a:blip>
              <a:stretch>
                <a:fillRect b="0" l="-16998" r="-1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8" name="Google Shape;768;g26e3d87483f_0_629"/>
          <p:cNvPicPr preferRelativeResize="0"/>
          <p:nvPr/>
        </p:nvPicPr>
        <p:blipFill rotWithShape="1">
          <a:blip r:embed="rId7">
            <a:alphaModFix/>
          </a:blip>
          <a:srcRect b="0" l="0" r="0" t="0"/>
          <a:stretch/>
        </p:blipFill>
        <p:spPr>
          <a:xfrm>
            <a:off x="12602678" y="-1"/>
            <a:ext cx="4686092" cy="4134789"/>
          </a:xfrm>
          <a:prstGeom prst="rect">
            <a:avLst/>
          </a:prstGeom>
          <a:noFill/>
          <a:ln>
            <a:noFill/>
          </a:ln>
        </p:spPr>
      </p:pic>
      <p:pic>
        <p:nvPicPr>
          <p:cNvPr id="769" name="Google Shape;769;g26e3d87483f_0_629"/>
          <p:cNvPicPr preferRelativeResize="0"/>
          <p:nvPr/>
        </p:nvPicPr>
        <p:blipFill rotWithShape="1">
          <a:blip r:embed="rId8">
            <a:alphaModFix/>
          </a:blip>
          <a:srcRect b="0" l="0" r="0" t="0"/>
          <a:stretch/>
        </p:blipFill>
        <p:spPr>
          <a:xfrm>
            <a:off x="14016078" y="3824451"/>
            <a:ext cx="1859289" cy="1226871"/>
          </a:xfrm>
          <a:prstGeom prst="rect">
            <a:avLst/>
          </a:prstGeom>
          <a:noFill/>
          <a:ln>
            <a:noFill/>
          </a:ln>
        </p:spPr>
      </p:pic>
      <p:sp>
        <p:nvSpPr>
          <p:cNvPr id="770" name="Google Shape;770;g26e3d87483f_0_629"/>
          <p:cNvSpPr/>
          <p:nvPr/>
        </p:nvSpPr>
        <p:spPr>
          <a:xfrm>
            <a:off x="12944901" y="7543799"/>
            <a:ext cx="5343000" cy="2400300"/>
          </a:xfrm>
          <a:prstGeom prst="rect">
            <a:avLst/>
          </a:prstGeom>
          <a:solidFill>
            <a:srgbClr val="F9FAF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id="771" name="Google Shape;771;g26e3d87483f_0_629"/>
          <p:cNvPicPr preferRelativeResize="0"/>
          <p:nvPr/>
        </p:nvPicPr>
        <p:blipFill rotWithShape="1">
          <a:blip r:embed="rId9">
            <a:alphaModFix/>
          </a:blip>
          <a:srcRect b="0" l="0" r="0" t="0"/>
          <a:stretch/>
        </p:blipFill>
        <p:spPr>
          <a:xfrm>
            <a:off x="11575389" y="5235679"/>
            <a:ext cx="6695770" cy="50218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g26e3d87483f_0_648"/>
          <p:cNvPicPr preferRelativeResize="0"/>
          <p:nvPr/>
        </p:nvPicPr>
        <p:blipFill rotWithShape="1">
          <a:blip r:embed="rId3">
            <a:alphaModFix/>
          </a:blip>
          <a:srcRect b="0" l="0" r="0" t="0"/>
          <a:stretch/>
        </p:blipFill>
        <p:spPr>
          <a:xfrm>
            <a:off x="0" y="-12470"/>
            <a:ext cx="18288003" cy="10299470"/>
          </a:xfrm>
          <a:prstGeom prst="rect">
            <a:avLst/>
          </a:prstGeom>
          <a:noFill/>
          <a:ln>
            <a:noFill/>
          </a:ln>
        </p:spPr>
      </p:pic>
      <p:sp>
        <p:nvSpPr>
          <p:cNvPr id="778" name="Google Shape;778;g26e3d87483f_0_648"/>
          <p:cNvSpPr/>
          <p:nvPr/>
        </p:nvSpPr>
        <p:spPr>
          <a:xfrm>
            <a:off x="2628900" y="1943100"/>
            <a:ext cx="13030200" cy="6400800"/>
          </a:xfrm>
          <a:prstGeom prst="rightArrow">
            <a:avLst>
              <a:gd fmla="val 50000" name="adj1"/>
              <a:gd fmla="val 50000" name="adj2"/>
            </a:avLst>
          </a:prstGeom>
          <a:solidFill>
            <a:srgbClr val="E6F2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9" name="Google Shape;779;g26e3d87483f_0_648"/>
          <p:cNvGrpSpPr/>
          <p:nvPr/>
        </p:nvGrpSpPr>
        <p:grpSpPr>
          <a:xfrm>
            <a:off x="5715000" y="3894513"/>
            <a:ext cx="2842650" cy="2560500"/>
            <a:chOff x="2214026" y="1280160"/>
            <a:chExt cx="1895100" cy="1707000"/>
          </a:xfrm>
        </p:grpSpPr>
        <p:sp>
          <p:nvSpPr>
            <p:cNvPr id="780" name="Google Shape;780;g26e3d87483f_0_648"/>
            <p:cNvSpPr/>
            <p:nvPr/>
          </p:nvSpPr>
          <p:spPr>
            <a:xfrm>
              <a:off x="2214026" y="1280160"/>
              <a:ext cx="1895100" cy="1707000"/>
            </a:xfrm>
            <a:prstGeom prst="roundRect">
              <a:avLst>
                <a:gd fmla="val 16667" name="adj"/>
              </a:avLst>
            </a:prstGeom>
            <a:solidFill>
              <a:srgbClr val="68933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g26e3d87483f_0_648"/>
            <p:cNvSpPr/>
            <p:nvPr/>
          </p:nvSpPr>
          <p:spPr>
            <a:xfrm>
              <a:off x="2312481" y="1385550"/>
              <a:ext cx="1681200" cy="1518300"/>
            </a:xfrm>
            <a:prstGeom prst="rect">
              <a:avLst/>
            </a:prstGeom>
            <a:solidFill>
              <a:srgbClr val="689331"/>
            </a:solidFill>
            <a:ln>
              <a:noFill/>
            </a:ln>
          </p:spPr>
          <p:txBody>
            <a:bodyPr anchorCtr="0" anchor="ctr" bIns="131425" lIns="131425" spcFirstLastPara="1" rIns="131425" wrap="square" tIns="131425">
              <a:noAutofit/>
            </a:bodyPr>
            <a:lstStyle/>
            <a:p>
              <a:pPr indent="0" lvl="0" marL="0" marR="0" rtl="0" algn="ctr">
                <a:lnSpc>
                  <a:spcPct val="90000"/>
                </a:lnSpc>
                <a:spcBef>
                  <a:spcPts val="0"/>
                </a:spcBef>
                <a:spcAft>
                  <a:spcPts val="0"/>
                </a:spcAft>
                <a:buNone/>
              </a:pPr>
              <a:r>
                <a:rPr lang="en-US" sz="3450">
                  <a:solidFill>
                    <a:srgbClr val="FFFFFF"/>
                  </a:solidFill>
                  <a:latin typeface="Calibri"/>
                  <a:ea typeface="Calibri"/>
                  <a:cs typeface="Calibri"/>
                  <a:sym typeface="Calibri"/>
                </a:rPr>
                <a:t>Aggregator </a:t>
              </a:r>
              <a:endParaRPr/>
            </a:p>
            <a:p>
              <a:pPr indent="0" lvl="0" marL="0" marR="0" rtl="0" algn="ctr">
                <a:lnSpc>
                  <a:spcPct val="90000"/>
                </a:lnSpc>
                <a:spcBef>
                  <a:spcPts val="1208"/>
                </a:spcBef>
                <a:spcAft>
                  <a:spcPts val="0"/>
                </a:spcAft>
                <a:buNone/>
              </a:pPr>
              <a:r>
                <a:rPr lang="en-US" sz="2700">
                  <a:solidFill>
                    <a:srgbClr val="FFFFFF"/>
                  </a:solidFill>
                  <a:latin typeface="Calibri"/>
                  <a:ea typeface="Calibri"/>
                  <a:cs typeface="Calibri"/>
                  <a:sym typeface="Calibri"/>
                </a:rPr>
                <a:t>(in some cases)</a:t>
              </a:r>
              <a:endParaRPr/>
            </a:p>
          </p:txBody>
        </p:sp>
      </p:grpSp>
      <p:grpSp>
        <p:nvGrpSpPr>
          <p:cNvPr id="782" name="Google Shape;782;g26e3d87483f_0_648"/>
          <p:cNvGrpSpPr/>
          <p:nvPr/>
        </p:nvGrpSpPr>
        <p:grpSpPr>
          <a:xfrm>
            <a:off x="8686800" y="3927617"/>
            <a:ext cx="2842650" cy="2560500"/>
            <a:chOff x="4425136" y="1280160"/>
            <a:chExt cx="1895100" cy="1707000"/>
          </a:xfrm>
        </p:grpSpPr>
        <p:sp>
          <p:nvSpPr>
            <p:cNvPr id="783" name="Google Shape;783;g26e3d87483f_0_648"/>
            <p:cNvSpPr/>
            <p:nvPr/>
          </p:nvSpPr>
          <p:spPr>
            <a:xfrm>
              <a:off x="4425136" y="1280160"/>
              <a:ext cx="1895100" cy="1707000"/>
            </a:xfrm>
            <a:prstGeom prst="roundRect">
              <a:avLst>
                <a:gd fmla="val 16667" name="adj"/>
              </a:avLst>
            </a:prstGeom>
            <a:solidFill>
              <a:srgbClr val="68933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6e3d87483f_0_648"/>
            <p:cNvSpPr/>
            <p:nvPr/>
          </p:nvSpPr>
          <p:spPr>
            <a:xfrm>
              <a:off x="4547056" y="1363482"/>
              <a:ext cx="1637700" cy="1518300"/>
            </a:xfrm>
            <a:prstGeom prst="rect">
              <a:avLst/>
            </a:prstGeom>
            <a:solidFill>
              <a:srgbClr val="689331"/>
            </a:solidFill>
            <a:ln>
              <a:noFill/>
            </a:ln>
          </p:spPr>
          <p:txBody>
            <a:bodyPr anchorCtr="0" anchor="ctr" bIns="205725" lIns="205725" spcFirstLastPara="1" rIns="205725" wrap="square" tIns="205725">
              <a:noAutofit/>
            </a:bodyPr>
            <a:lstStyle/>
            <a:p>
              <a:pPr indent="0" lvl="0" marL="0" marR="0" rtl="0" algn="ctr">
                <a:lnSpc>
                  <a:spcPct val="90000"/>
                </a:lnSpc>
                <a:spcBef>
                  <a:spcPts val="0"/>
                </a:spcBef>
                <a:spcAft>
                  <a:spcPts val="0"/>
                </a:spcAft>
                <a:buNone/>
              </a:pPr>
              <a:r>
                <a:rPr lang="en-US" sz="3900">
                  <a:solidFill>
                    <a:srgbClr val="FFFFFF"/>
                  </a:solidFill>
                  <a:latin typeface="Calibri"/>
                  <a:ea typeface="Calibri"/>
                  <a:cs typeface="Calibri"/>
                  <a:sym typeface="Calibri"/>
                </a:rPr>
                <a:t>Produce Company</a:t>
              </a:r>
              <a:endParaRPr/>
            </a:p>
          </p:txBody>
        </p:sp>
      </p:grpSp>
      <p:grpSp>
        <p:nvGrpSpPr>
          <p:cNvPr id="785" name="Google Shape;785;g26e3d87483f_0_648"/>
          <p:cNvGrpSpPr/>
          <p:nvPr/>
        </p:nvGrpSpPr>
        <p:grpSpPr>
          <a:xfrm>
            <a:off x="11658600" y="3927617"/>
            <a:ext cx="2842650" cy="2560500"/>
            <a:chOff x="6636246" y="1302229"/>
            <a:chExt cx="1895100" cy="1707000"/>
          </a:xfrm>
        </p:grpSpPr>
        <p:sp>
          <p:nvSpPr>
            <p:cNvPr id="786" name="Google Shape;786;g26e3d87483f_0_648"/>
            <p:cNvSpPr/>
            <p:nvPr/>
          </p:nvSpPr>
          <p:spPr>
            <a:xfrm>
              <a:off x="6636246" y="1302229"/>
              <a:ext cx="1895100" cy="1707000"/>
            </a:xfrm>
            <a:prstGeom prst="roundRect">
              <a:avLst>
                <a:gd fmla="val 16667" name="adj"/>
              </a:avLst>
            </a:prstGeom>
            <a:solidFill>
              <a:srgbClr val="68933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26e3d87483f_0_648"/>
            <p:cNvSpPr/>
            <p:nvPr/>
          </p:nvSpPr>
          <p:spPr>
            <a:xfrm>
              <a:off x="6719569" y="1385551"/>
              <a:ext cx="1728600" cy="1518300"/>
            </a:xfrm>
            <a:prstGeom prst="rect">
              <a:avLst/>
            </a:prstGeom>
            <a:solidFill>
              <a:srgbClr val="689331"/>
            </a:solidFill>
            <a:ln>
              <a:noFill/>
            </a:ln>
          </p:spPr>
          <p:txBody>
            <a:bodyPr anchorCtr="0" anchor="ctr" bIns="165725" lIns="165725" spcFirstLastPara="1" rIns="165725" wrap="square" tIns="165725">
              <a:noAutofit/>
            </a:bodyPr>
            <a:lstStyle/>
            <a:p>
              <a:pPr indent="0" lvl="0" marL="0" marR="0" rtl="0" algn="ctr">
                <a:lnSpc>
                  <a:spcPct val="90000"/>
                </a:lnSpc>
                <a:spcBef>
                  <a:spcPts val="0"/>
                </a:spcBef>
                <a:spcAft>
                  <a:spcPts val="0"/>
                </a:spcAft>
                <a:buNone/>
              </a:pPr>
              <a:r>
                <a:rPr lang="en-US" sz="3750">
                  <a:solidFill>
                    <a:srgbClr val="FFFFFF"/>
                  </a:solidFill>
                  <a:latin typeface="Calibri"/>
                  <a:ea typeface="Calibri"/>
                  <a:cs typeface="Calibri"/>
                  <a:sym typeface="Calibri"/>
                </a:rPr>
                <a:t>Culinary Center or School</a:t>
              </a:r>
              <a:endParaRPr/>
            </a:p>
          </p:txBody>
        </p:sp>
      </p:grpSp>
      <p:grpSp>
        <p:nvGrpSpPr>
          <p:cNvPr id="788" name="Google Shape;788;g26e3d87483f_0_648"/>
          <p:cNvGrpSpPr/>
          <p:nvPr/>
        </p:nvGrpSpPr>
        <p:grpSpPr>
          <a:xfrm>
            <a:off x="2743200" y="3927617"/>
            <a:ext cx="2842650" cy="2560500"/>
            <a:chOff x="2917" y="1280160"/>
            <a:chExt cx="1895100" cy="1707000"/>
          </a:xfrm>
        </p:grpSpPr>
        <p:sp>
          <p:nvSpPr>
            <p:cNvPr id="789" name="Google Shape;789;g26e3d87483f_0_648"/>
            <p:cNvSpPr/>
            <p:nvPr/>
          </p:nvSpPr>
          <p:spPr>
            <a:xfrm>
              <a:off x="2917" y="1280160"/>
              <a:ext cx="1895100" cy="1707000"/>
            </a:xfrm>
            <a:prstGeom prst="roundRect">
              <a:avLst>
                <a:gd fmla="val 16667" name="adj"/>
              </a:avLst>
            </a:prstGeom>
            <a:solidFill>
              <a:srgbClr val="689331"/>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g26e3d87483f_0_648"/>
            <p:cNvSpPr/>
            <p:nvPr/>
          </p:nvSpPr>
          <p:spPr>
            <a:xfrm>
              <a:off x="86240" y="1363483"/>
              <a:ext cx="1728600" cy="1540200"/>
            </a:xfrm>
            <a:prstGeom prst="rect">
              <a:avLst/>
            </a:prstGeom>
            <a:solidFill>
              <a:srgbClr val="689331"/>
            </a:solidFill>
            <a:ln>
              <a:noFill/>
            </a:ln>
          </p:spPr>
          <p:txBody>
            <a:bodyPr anchorCtr="0" anchor="ctr" bIns="251450" lIns="251450" spcFirstLastPara="1" rIns="251450" wrap="square" tIns="251450">
              <a:noAutofit/>
            </a:bodyPr>
            <a:lstStyle/>
            <a:p>
              <a:pPr indent="0" lvl="0" marL="0" marR="0" rtl="0" algn="ctr">
                <a:lnSpc>
                  <a:spcPct val="90000"/>
                </a:lnSpc>
                <a:spcBef>
                  <a:spcPts val="0"/>
                </a:spcBef>
                <a:spcAft>
                  <a:spcPts val="0"/>
                </a:spcAft>
                <a:buNone/>
              </a:pPr>
              <a:r>
                <a:rPr lang="en-US" sz="4200">
                  <a:solidFill>
                    <a:srgbClr val="FFFFFF"/>
                  </a:solidFill>
                  <a:latin typeface="Calibri"/>
                  <a:ea typeface="Calibri"/>
                  <a:cs typeface="Calibri"/>
                  <a:sym typeface="Calibri"/>
                </a:rPr>
                <a:t>Farm</a:t>
              </a:r>
              <a:endParaRPr/>
            </a:p>
          </p:txBody>
        </p:sp>
      </p:grpSp>
      <p:pic>
        <p:nvPicPr>
          <p:cNvPr id="791" name="Google Shape;791;g26e3d87483f_0_648"/>
          <p:cNvPicPr preferRelativeResize="0"/>
          <p:nvPr/>
        </p:nvPicPr>
        <p:blipFill rotWithShape="1">
          <a:blip r:embed="rId4">
            <a:alphaModFix/>
          </a:blip>
          <a:srcRect b="0" l="0" r="0" t="0"/>
          <a:stretch/>
        </p:blipFill>
        <p:spPr>
          <a:xfrm>
            <a:off x="200852" y="120540"/>
            <a:ext cx="2667333" cy="17600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476" name="Shape 476"/>
        <p:cNvGrpSpPr/>
        <p:nvPr/>
      </p:nvGrpSpPr>
      <p:grpSpPr>
        <a:xfrm>
          <a:off x="0" y="0"/>
          <a:ext cx="0" cy="0"/>
          <a:chOff x="0" y="0"/>
          <a:chExt cx="0" cy="0"/>
        </a:xfrm>
      </p:grpSpPr>
      <p:sp>
        <p:nvSpPr>
          <p:cNvPr id="477" name="Google Shape;477;p3"/>
          <p:cNvSpPr txBox="1"/>
          <p:nvPr/>
        </p:nvSpPr>
        <p:spPr>
          <a:xfrm>
            <a:off x="2850450" y="1172350"/>
            <a:ext cx="13798800" cy="785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5100">
                <a:solidFill>
                  <a:srgbClr val="1D4355"/>
                </a:solidFill>
                <a:latin typeface="Josefin Sans SemiBold"/>
                <a:ea typeface="Josefin Sans SemiBold"/>
                <a:cs typeface="Josefin Sans SemiBold"/>
                <a:sym typeface="Josefin Sans SemiBold"/>
              </a:rPr>
              <a:t>Objectives: </a:t>
            </a:r>
            <a:endParaRPr sz="900">
              <a:latin typeface="Josefin Sans SemiBold"/>
              <a:ea typeface="Josefin Sans SemiBold"/>
              <a:cs typeface="Josefin Sans SemiBold"/>
              <a:sym typeface="Josefin Sans SemiBold"/>
            </a:endParaRPr>
          </a:p>
        </p:txBody>
      </p:sp>
      <p:sp>
        <p:nvSpPr>
          <p:cNvPr id="478" name="Google Shape;478;p3"/>
          <p:cNvSpPr/>
          <p:nvPr/>
        </p:nvSpPr>
        <p:spPr>
          <a:xfrm rot="6457145">
            <a:off x="-1061789" y="-891983"/>
            <a:ext cx="5232128" cy="4670863"/>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479" name="Google Shape;479;p3"/>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480" name="Google Shape;480;p3"/>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481" name="Google Shape;481;p3"/>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482" name="Google Shape;482;p3"/>
          <p:cNvSpPr/>
          <p:nvPr/>
        </p:nvSpPr>
        <p:spPr>
          <a:xfrm rot="-714332">
            <a:off x="16212988" y="6052948"/>
            <a:ext cx="1899060" cy="1903819"/>
          </a:xfrm>
          <a:custGeom>
            <a:rect b="b" l="l" r="r" t="t"/>
            <a:pathLst>
              <a:path extrusionOk="0" h="1903819" w="1899060">
                <a:moveTo>
                  <a:pt x="0" y="0"/>
                </a:moveTo>
                <a:lnTo>
                  <a:pt x="1899059" y="0"/>
                </a:lnTo>
                <a:lnTo>
                  <a:pt x="1899059" y="1903819"/>
                </a:lnTo>
                <a:lnTo>
                  <a:pt x="0" y="1903819"/>
                </a:lnTo>
                <a:lnTo>
                  <a:pt x="0" y="0"/>
                </a:lnTo>
                <a:close/>
              </a:path>
            </a:pathLst>
          </a:custGeom>
          <a:blipFill rotWithShape="1">
            <a:blip r:embed="rId5">
              <a:alphaModFix/>
            </a:blip>
            <a:stretch>
              <a:fillRect b="0" l="0" r="0" t="0"/>
            </a:stretch>
          </a:blipFill>
          <a:ln>
            <a:noFill/>
          </a:ln>
        </p:spPr>
      </p:sp>
      <p:sp>
        <p:nvSpPr>
          <p:cNvPr id="483" name="Google Shape;483;p3"/>
          <p:cNvSpPr/>
          <p:nvPr/>
        </p:nvSpPr>
        <p:spPr>
          <a:xfrm rot="-632392">
            <a:off x="16112692" y="8067166"/>
            <a:ext cx="1304135" cy="1090583"/>
          </a:xfrm>
          <a:custGeom>
            <a:rect b="b" l="l" r="r" t="t"/>
            <a:pathLst>
              <a:path extrusionOk="0" h="1090583" w="1304135">
                <a:moveTo>
                  <a:pt x="0" y="0"/>
                </a:moveTo>
                <a:lnTo>
                  <a:pt x="1304135" y="0"/>
                </a:lnTo>
                <a:lnTo>
                  <a:pt x="1304135" y="1090583"/>
                </a:lnTo>
                <a:lnTo>
                  <a:pt x="0" y="1090583"/>
                </a:lnTo>
                <a:lnTo>
                  <a:pt x="0" y="0"/>
                </a:lnTo>
                <a:close/>
              </a:path>
            </a:pathLst>
          </a:custGeom>
          <a:blipFill rotWithShape="1">
            <a:blip r:embed="rId6">
              <a:alphaModFix/>
            </a:blip>
            <a:stretch>
              <a:fillRect b="0" l="0" r="0" t="0"/>
            </a:stretch>
          </a:blipFill>
          <a:ln>
            <a:noFill/>
          </a:ln>
        </p:spPr>
      </p:sp>
      <p:sp>
        <p:nvSpPr>
          <p:cNvPr id="484" name="Google Shape;484;p3"/>
          <p:cNvSpPr/>
          <p:nvPr/>
        </p:nvSpPr>
        <p:spPr>
          <a:xfrm rot="-992200">
            <a:off x="14803935" y="8886838"/>
            <a:ext cx="1372438" cy="1224901"/>
          </a:xfrm>
          <a:custGeom>
            <a:rect b="b" l="l" r="r" t="t"/>
            <a:pathLst>
              <a:path extrusionOk="0" h="1224901" w="1372438">
                <a:moveTo>
                  <a:pt x="0" y="0"/>
                </a:moveTo>
                <a:lnTo>
                  <a:pt x="1372437" y="0"/>
                </a:lnTo>
                <a:lnTo>
                  <a:pt x="1372437" y="1224901"/>
                </a:lnTo>
                <a:lnTo>
                  <a:pt x="0" y="1224901"/>
                </a:lnTo>
                <a:lnTo>
                  <a:pt x="0" y="0"/>
                </a:lnTo>
                <a:close/>
              </a:path>
            </a:pathLst>
          </a:custGeom>
          <a:blipFill rotWithShape="1">
            <a:blip r:embed="rId7">
              <a:alphaModFix/>
            </a:blip>
            <a:stretch>
              <a:fillRect b="0" l="0" r="0" t="0"/>
            </a:stretch>
          </a:blipFill>
          <a:ln>
            <a:noFill/>
          </a:ln>
        </p:spPr>
      </p:sp>
      <p:sp>
        <p:nvSpPr>
          <p:cNvPr id="485" name="Google Shape;485;p3"/>
          <p:cNvSpPr/>
          <p:nvPr/>
        </p:nvSpPr>
        <p:spPr>
          <a:xfrm rot="2120880">
            <a:off x="-36497" y="520872"/>
            <a:ext cx="1708695" cy="3058068"/>
          </a:xfrm>
          <a:custGeom>
            <a:rect b="b" l="l" r="r" t="t"/>
            <a:pathLst>
              <a:path extrusionOk="0" h="3058068" w="1708695">
                <a:moveTo>
                  <a:pt x="0" y="0"/>
                </a:moveTo>
                <a:lnTo>
                  <a:pt x="1708696" y="0"/>
                </a:lnTo>
                <a:lnTo>
                  <a:pt x="1708696" y="3058067"/>
                </a:lnTo>
                <a:lnTo>
                  <a:pt x="0" y="3058067"/>
                </a:lnTo>
                <a:lnTo>
                  <a:pt x="0" y="0"/>
                </a:lnTo>
                <a:close/>
              </a:path>
            </a:pathLst>
          </a:custGeom>
          <a:blipFill rotWithShape="1">
            <a:blip r:embed="rId8">
              <a:alphaModFix/>
            </a:blip>
            <a:stretch>
              <a:fillRect b="0" l="0" r="0" t="0"/>
            </a:stretch>
          </a:blipFill>
          <a:ln>
            <a:noFill/>
          </a:ln>
        </p:spPr>
      </p:sp>
      <p:sp>
        <p:nvSpPr>
          <p:cNvPr id="486" name="Google Shape;486;p3"/>
          <p:cNvSpPr/>
          <p:nvPr/>
        </p:nvSpPr>
        <p:spPr>
          <a:xfrm rot="598445">
            <a:off x="16547200" y="4819828"/>
            <a:ext cx="863653" cy="1169074"/>
          </a:xfrm>
          <a:custGeom>
            <a:rect b="b" l="l" r="r" t="t"/>
            <a:pathLst>
              <a:path extrusionOk="0" h="1169074" w="863653">
                <a:moveTo>
                  <a:pt x="0" y="0"/>
                </a:moveTo>
                <a:lnTo>
                  <a:pt x="863653" y="0"/>
                </a:lnTo>
                <a:lnTo>
                  <a:pt x="863653" y="1169073"/>
                </a:lnTo>
                <a:lnTo>
                  <a:pt x="0" y="1169073"/>
                </a:lnTo>
                <a:lnTo>
                  <a:pt x="0" y="0"/>
                </a:lnTo>
                <a:close/>
              </a:path>
            </a:pathLst>
          </a:custGeom>
          <a:blipFill rotWithShape="1">
            <a:blip r:embed="rId9">
              <a:alphaModFix/>
            </a:blip>
            <a:stretch>
              <a:fillRect b="0" l="0" r="0" t="0"/>
            </a:stretch>
          </a:blipFill>
          <a:ln>
            <a:noFill/>
          </a:ln>
        </p:spPr>
      </p:sp>
      <p:sp>
        <p:nvSpPr>
          <p:cNvPr id="487" name="Google Shape;487;p3"/>
          <p:cNvSpPr/>
          <p:nvPr/>
        </p:nvSpPr>
        <p:spPr>
          <a:xfrm rot="-1198042">
            <a:off x="177214" y="5387778"/>
            <a:ext cx="1317193" cy="1269774"/>
          </a:xfrm>
          <a:custGeom>
            <a:rect b="b" l="l" r="r" t="t"/>
            <a:pathLst>
              <a:path extrusionOk="0" h="1269774" w="1317193">
                <a:moveTo>
                  <a:pt x="0" y="0"/>
                </a:moveTo>
                <a:lnTo>
                  <a:pt x="1317194" y="0"/>
                </a:lnTo>
                <a:lnTo>
                  <a:pt x="1317194" y="1269775"/>
                </a:lnTo>
                <a:lnTo>
                  <a:pt x="0" y="1269775"/>
                </a:lnTo>
                <a:lnTo>
                  <a:pt x="0" y="0"/>
                </a:lnTo>
                <a:close/>
              </a:path>
            </a:pathLst>
          </a:custGeom>
          <a:blipFill rotWithShape="1">
            <a:blip r:embed="rId10">
              <a:alphaModFix/>
            </a:blip>
            <a:stretch>
              <a:fillRect b="0" l="0" r="0" t="0"/>
            </a:stretch>
          </a:blipFill>
          <a:ln>
            <a:noFill/>
          </a:ln>
        </p:spPr>
      </p:sp>
      <p:sp>
        <p:nvSpPr>
          <p:cNvPr id="488" name="Google Shape;488;p3"/>
          <p:cNvSpPr/>
          <p:nvPr/>
        </p:nvSpPr>
        <p:spPr>
          <a:xfrm rot="776734">
            <a:off x="130107" y="2922016"/>
            <a:ext cx="687533" cy="1239543"/>
          </a:xfrm>
          <a:custGeom>
            <a:rect b="b" l="l" r="r" t="t"/>
            <a:pathLst>
              <a:path extrusionOk="0" h="1239543" w="687533">
                <a:moveTo>
                  <a:pt x="0" y="0"/>
                </a:moveTo>
                <a:lnTo>
                  <a:pt x="687533" y="0"/>
                </a:lnTo>
                <a:lnTo>
                  <a:pt x="687533" y="1239543"/>
                </a:lnTo>
                <a:lnTo>
                  <a:pt x="0" y="1239543"/>
                </a:lnTo>
                <a:lnTo>
                  <a:pt x="0" y="0"/>
                </a:lnTo>
                <a:close/>
              </a:path>
            </a:pathLst>
          </a:custGeom>
          <a:blipFill rotWithShape="1">
            <a:blip r:embed="rId11">
              <a:alphaModFix/>
            </a:blip>
            <a:stretch>
              <a:fillRect b="0" l="0" r="0" t="0"/>
            </a:stretch>
          </a:blipFill>
          <a:ln>
            <a:noFill/>
          </a:ln>
        </p:spPr>
      </p:sp>
      <p:sp>
        <p:nvSpPr>
          <p:cNvPr id="489" name="Google Shape;489;p3"/>
          <p:cNvSpPr/>
          <p:nvPr/>
        </p:nvSpPr>
        <p:spPr>
          <a:xfrm rot="1829684">
            <a:off x="681518" y="4047215"/>
            <a:ext cx="694364" cy="455966"/>
          </a:xfrm>
          <a:custGeom>
            <a:rect b="b" l="l" r="r" t="t"/>
            <a:pathLst>
              <a:path extrusionOk="0" h="455966" w="694364">
                <a:moveTo>
                  <a:pt x="0" y="0"/>
                </a:moveTo>
                <a:lnTo>
                  <a:pt x="694364" y="0"/>
                </a:lnTo>
                <a:lnTo>
                  <a:pt x="694364" y="455965"/>
                </a:lnTo>
                <a:lnTo>
                  <a:pt x="0" y="455965"/>
                </a:lnTo>
                <a:lnTo>
                  <a:pt x="0" y="0"/>
                </a:lnTo>
                <a:close/>
              </a:path>
            </a:pathLst>
          </a:custGeom>
          <a:blipFill rotWithShape="1">
            <a:blip r:embed="rId12">
              <a:alphaModFix/>
            </a:blip>
            <a:stretch>
              <a:fillRect b="0" l="0" r="0" t="0"/>
            </a:stretch>
          </a:blipFill>
          <a:ln>
            <a:noFill/>
          </a:ln>
        </p:spPr>
      </p:sp>
      <p:sp>
        <p:nvSpPr>
          <p:cNvPr id="490" name="Google Shape;490;p3"/>
          <p:cNvSpPr/>
          <p:nvPr/>
        </p:nvSpPr>
        <p:spPr>
          <a:xfrm flipH="1">
            <a:off x="17162518" y="3849101"/>
            <a:ext cx="955694" cy="1041123"/>
          </a:xfrm>
          <a:custGeom>
            <a:rect b="b" l="l" r="r" t="t"/>
            <a:pathLst>
              <a:path extrusionOk="0" h="1041123" w="955694">
                <a:moveTo>
                  <a:pt x="955693" y="0"/>
                </a:moveTo>
                <a:lnTo>
                  <a:pt x="0" y="0"/>
                </a:lnTo>
                <a:lnTo>
                  <a:pt x="0" y="1041123"/>
                </a:lnTo>
                <a:lnTo>
                  <a:pt x="955693" y="1041123"/>
                </a:lnTo>
                <a:lnTo>
                  <a:pt x="955693" y="0"/>
                </a:lnTo>
                <a:close/>
              </a:path>
            </a:pathLst>
          </a:custGeom>
          <a:blipFill rotWithShape="1">
            <a:blip r:embed="rId13">
              <a:alphaModFix/>
            </a:blip>
            <a:stretch>
              <a:fillRect b="0" l="0" r="0" t="0"/>
            </a:stretch>
          </a:blipFill>
          <a:ln>
            <a:noFill/>
          </a:ln>
        </p:spPr>
      </p:sp>
      <p:sp>
        <p:nvSpPr>
          <p:cNvPr id="491" name="Google Shape;491;p3"/>
          <p:cNvSpPr/>
          <p:nvPr/>
        </p:nvSpPr>
        <p:spPr>
          <a:xfrm rot="1206164">
            <a:off x="17498862" y="5143500"/>
            <a:ext cx="619349" cy="678010"/>
          </a:xfrm>
          <a:custGeom>
            <a:rect b="b" l="l" r="r" t="t"/>
            <a:pathLst>
              <a:path extrusionOk="0" h="678010" w="619349">
                <a:moveTo>
                  <a:pt x="0" y="0"/>
                </a:moveTo>
                <a:lnTo>
                  <a:pt x="619349" y="0"/>
                </a:lnTo>
                <a:lnTo>
                  <a:pt x="619349" y="678010"/>
                </a:lnTo>
                <a:lnTo>
                  <a:pt x="0" y="678010"/>
                </a:lnTo>
                <a:lnTo>
                  <a:pt x="0" y="0"/>
                </a:lnTo>
                <a:close/>
              </a:path>
            </a:pathLst>
          </a:custGeom>
          <a:blipFill rotWithShape="1">
            <a:blip r:embed="rId14">
              <a:alphaModFix/>
            </a:blip>
            <a:stretch>
              <a:fillRect b="0" l="0" r="0" t="0"/>
            </a:stretch>
          </a:blipFill>
          <a:ln>
            <a:noFill/>
          </a:ln>
        </p:spPr>
      </p:sp>
      <p:sp>
        <p:nvSpPr>
          <p:cNvPr id="492" name="Google Shape;492;p3"/>
          <p:cNvSpPr/>
          <p:nvPr/>
        </p:nvSpPr>
        <p:spPr>
          <a:xfrm rot="-1322258">
            <a:off x="17425232" y="8919295"/>
            <a:ext cx="619349" cy="678010"/>
          </a:xfrm>
          <a:custGeom>
            <a:rect b="b" l="l" r="r" t="t"/>
            <a:pathLst>
              <a:path extrusionOk="0" h="678010" w="619349">
                <a:moveTo>
                  <a:pt x="0" y="0"/>
                </a:moveTo>
                <a:lnTo>
                  <a:pt x="619349" y="0"/>
                </a:lnTo>
                <a:lnTo>
                  <a:pt x="619349" y="678010"/>
                </a:lnTo>
                <a:lnTo>
                  <a:pt x="0" y="678010"/>
                </a:lnTo>
                <a:lnTo>
                  <a:pt x="0" y="0"/>
                </a:lnTo>
                <a:close/>
              </a:path>
            </a:pathLst>
          </a:custGeom>
          <a:blipFill rotWithShape="1">
            <a:blip r:embed="rId14">
              <a:alphaModFix/>
            </a:blip>
            <a:stretch>
              <a:fillRect b="0" l="0" r="0" t="0"/>
            </a:stretch>
          </a:blipFill>
          <a:ln>
            <a:noFill/>
          </a:ln>
        </p:spPr>
      </p:sp>
      <p:sp>
        <p:nvSpPr>
          <p:cNvPr id="493" name="Google Shape;493;p3"/>
          <p:cNvSpPr/>
          <p:nvPr/>
        </p:nvSpPr>
        <p:spPr>
          <a:xfrm rot="-6823385">
            <a:off x="16407821" y="9244065"/>
            <a:ext cx="1019985" cy="1004345"/>
          </a:xfrm>
          <a:custGeom>
            <a:rect b="b" l="l" r="r" t="t"/>
            <a:pathLst>
              <a:path extrusionOk="0" h="1004345" w="1019985">
                <a:moveTo>
                  <a:pt x="0" y="0"/>
                </a:moveTo>
                <a:lnTo>
                  <a:pt x="1019985" y="0"/>
                </a:lnTo>
                <a:lnTo>
                  <a:pt x="1019985" y="1004345"/>
                </a:lnTo>
                <a:lnTo>
                  <a:pt x="0" y="1004345"/>
                </a:lnTo>
                <a:lnTo>
                  <a:pt x="0" y="0"/>
                </a:lnTo>
                <a:close/>
              </a:path>
            </a:pathLst>
          </a:custGeom>
          <a:blipFill rotWithShape="1">
            <a:blip r:embed="rId15">
              <a:alphaModFix/>
            </a:blip>
            <a:stretch>
              <a:fillRect b="0" l="0" r="0" t="0"/>
            </a:stretch>
          </a:blipFill>
          <a:ln>
            <a:noFill/>
          </a:ln>
        </p:spPr>
      </p:sp>
      <p:sp>
        <p:nvSpPr>
          <p:cNvPr id="494" name="Google Shape;494;p3"/>
          <p:cNvSpPr txBox="1"/>
          <p:nvPr/>
        </p:nvSpPr>
        <p:spPr>
          <a:xfrm>
            <a:off x="2850455" y="2101100"/>
            <a:ext cx="11957400" cy="6360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sz="3300">
              <a:solidFill>
                <a:schemeClr val="dk2"/>
              </a:solidFill>
              <a:latin typeface="Josefin Sans"/>
              <a:ea typeface="Josefin Sans"/>
              <a:cs typeface="Josefin Sans"/>
              <a:sym typeface="Josefin Sans"/>
            </a:endParaRPr>
          </a:p>
          <a:p>
            <a:pPr indent="0" lvl="0" marL="0" rtl="0" algn="l">
              <a:lnSpc>
                <a:spcPct val="107916"/>
              </a:lnSpc>
              <a:spcBef>
                <a:spcPts val="0"/>
              </a:spcBef>
              <a:spcAft>
                <a:spcPts val="0"/>
              </a:spcAft>
              <a:buClr>
                <a:schemeClr val="dk1"/>
              </a:buClr>
              <a:buSzPts val="1100"/>
              <a:buFont typeface="Arial"/>
              <a:buNone/>
            </a:pPr>
            <a:r>
              <a:rPr lang="en-US" sz="2800">
                <a:solidFill>
                  <a:srgbClr val="585858"/>
                </a:solidFill>
                <a:latin typeface="Josefin Sans SemiBold"/>
                <a:ea typeface="Josefin Sans SemiBold"/>
                <a:cs typeface="Josefin Sans SemiBold"/>
                <a:sym typeface="Josefin Sans SemiBold"/>
              </a:rPr>
              <a:t>Participants attending this training will:</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800"/>
              </a:spcBef>
              <a:spcAft>
                <a:spcPts val="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Understand how value-based procurement in school food service can improve the quality of food and strengthen community food systems.</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0"/>
              </a:spcBef>
              <a:spcAft>
                <a:spcPts val="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Identify steps to take to increase value-based procurement practices.</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0"/>
              </a:spcBef>
              <a:spcAft>
                <a:spcPts val="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Identify food categories for beginning value-based procurement language in solicitations.</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0"/>
              </a:spcBef>
              <a:spcAft>
                <a:spcPts val="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Practice developing value-based procurement solicitations specific to individual districts.</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0"/>
              </a:spcBef>
              <a:spcAft>
                <a:spcPts val="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Discuss the idea of developing solicitations awarding vendors based on the quality of food available rather than the lowest price point.</a:t>
            </a:r>
            <a:endParaRPr sz="2800">
              <a:solidFill>
                <a:srgbClr val="585858"/>
              </a:solidFill>
              <a:latin typeface="Josefin Sans SemiBold"/>
              <a:ea typeface="Josefin Sans SemiBold"/>
              <a:cs typeface="Josefin Sans SemiBold"/>
              <a:sym typeface="Josefin Sans SemiBold"/>
            </a:endParaRPr>
          </a:p>
          <a:p>
            <a:pPr indent="-406400" lvl="0" marL="457200" rtl="0" algn="l">
              <a:lnSpc>
                <a:spcPct val="107916"/>
              </a:lnSpc>
              <a:spcBef>
                <a:spcPts val="0"/>
              </a:spcBef>
              <a:spcAft>
                <a:spcPts val="800"/>
              </a:spcAft>
              <a:buClr>
                <a:srgbClr val="585858"/>
              </a:buClr>
              <a:buSzPts val="2800"/>
              <a:buFont typeface="Josefin Sans SemiBold"/>
              <a:buAutoNum type="arabicPeriod"/>
            </a:pPr>
            <a:r>
              <a:rPr lang="en-US" sz="2800">
                <a:solidFill>
                  <a:srgbClr val="585858"/>
                </a:solidFill>
                <a:latin typeface="Josefin Sans SemiBold"/>
                <a:ea typeface="Josefin Sans SemiBold"/>
                <a:cs typeface="Josefin Sans SemiBold"/>
                <a:sym typeface="Josefin Sans SemiBold"/>
              </a:rPr>
              <a:t>Practice developing solicitation award criteria scoring percentages for quality over price.</a:t>
            </a:r>
            <a:endParaRPr sz="2800">
              <a:solidFill>
                <a:srgbClr val="585858"/>
              </a:solidFill>
              <a:latin typeface="Josefin Sans SemiBold"/>
              <a:ea typeface="Josefin Sans SemiBold"/>
              <a:cs typeface="Josefin Sans SemiBold"/>
              <a:sym typeface="Josefin Sans SemiBold"/>
            </a:endParaRPr>
          </a:p>
        </p:txBody>
      </p:sp>
      <p:sp>
        <p:nvSpPr>
          <p:cNvPr id="495" name="Google Shape;495;p3"/>
          <p:cNvSpPr/>
          <p:nvPr/>
        </p:nvSpPr>
        <p:spPr>
          <a:xfrm rot="-198241">
            <a:off x="17484051" y="7780671"/>
            <a:ext cx="722326" cy="977768"/>
          </a:xfrm>
          <a:custGeom>
            <a:rect b="b" l="l" r="r" t="t"/>
            <a:pathLst>
              <a:path extrusionOk="0" h="977768" w="722326">
                <a:moveTo>
                  <a:pt x="0" y="0"/>
                </a:moveTo>
                <a:lnTo>
                  <a:pt x="722326" y="0"/>
                </a:lnTo>
                <a:lnTo>
                  <a:pt x="722326" y="977768"/>
                </a:lnTo>
                <a:lnTo>
                  <a:pt x="0" y="977768"/>
                </a:lnTo>
                <a:lnTo>
                  <a:pt x="0" y="0"/>
                </a:lnTo>
                <a:close/>
              </a:path>
            </a:pathLst>
          </a:custGeom>
          <a:blipFill rotWithShape="1">
            <a:blip r:embed="rId9">
              <a:alphaModFix/>
            </a:blip>
            <a:stretch>
              <a:fillRect b="0" l="0" r="0" t="0"/>
            </a:stretch>
          </a:blipFill>
          <a:ln>
            <a:noFill/>
          </a:ln>
        </p:spPr>
      </p:sp>
      <p:sp>
        <p:nvSpPr>
          <p:cNvPr id="496" name="Google Shape;496;p3"/>
          <p:cNvSpPr/>
          <p:nvPr/>
        </p:nvSpPr>
        <p:spPr>
          <a:xfrm flipH="1" rot="-631234">
            <a:off x="2055545" y="369729"/>
            <a:ext cx="687533" cy="1239543"/>
          </a:xfrm>
          <a:custGeom>
            <a:rect b="b" l="l" r="r" t="t"/>
            <a:pathLst>
              <a:path extrusionOk="0" h="1239543" w="687533">
                <a:moveTo>
                  <a:pt x="687533" y="0"/>
                </a:moveTo>
                <a:lnTo>
                  <a:pt x="0" y="0"/>
                </a:lnTo>
                <a:lnTo>
                  <a:pt x="0" y="1239543"/>
                </a:lnTo>
                <a:lnTo>
                  <a:pt x="687533" y="1239543"/>
                </a:lnTo>
                <a:lnTo>
                  <a:pt x="687533" y="0"/>
                </a:lnTo>
                <a:close/>
              </a:path>
            </a:pathLst>
          </a:custGeom>
          <a:blipFill rotWithShape="1">
            <a:blip r:embed="rId11">
              <a:alphaModFix/>
            </a:blip>
            <a:stretch>
              <a:fillRect b="0" l="0" r="0" t="0"/>
            </a:stretch>
          </a:blipFill>
          <a:ln>
            <a:noFill/>
          </a:ln>
        </p:spPr>
      </p:sp>
      <p:sp>
        <p:nvSpPr>
          <p:cNvPr id="497" name="Google Shape;497;p3"/>
          <p:cNvSpPr/>
          <p:nvPr/>
        </p:nvSpPr>
        <p:spPr>
          <a:xfrm rot="1206164">
            <a:off x="2948114" y="264907"/>
            <a:ext cx="619349" cy="678010"/>
          </a:xfrm>
          <a:custGeom>
            <a:rect b="b" l="l" r="r" t="t"/>
            <a:pathLst>
              <a:path extrusionOk="0" h="678010" w="619349">
                <a:moveTo>
                  <a:pt x="0" y="0"/>
                </a:moveTo>
                <a:lnTo>
                  <a:pt x="619349" y="0"/>
                </a:lnTo>
                <a:lnTo>
                  <a:pt x="619349" y="678009"/>
                </a:lnTo>
                <a:lnTo>
                  <a:pt x="0" y="678009"/>
                </a:lnTo>
                <a:lnTo>
                  <a:pt x="0" y="0"/>
                </a:lnTo>
                <a:close/>
              </a:path>
            </a:pathLst>
          </a:custGeom>
          <a:blipFill rotWithShape="1">
            <a:blip r:embed="rId14">
              <a:alphaModFix/>
            </a:blip>
            <a:stretch>
              <a:fillRect b="0" l="0" r="0" t="0"/>
            </a:stretch>
          </a:blipFill>
          <a:ln>
            <a:noFill/>
          </a:ln>
        </p:spPr>
      </p:sp>
      <p:sp>
        <p:nvSpPr>
          <p:cNvPr id="498" name="Google Shape;498;p3"/>
          <p:cNvSpPr/>
          <p:nvPr/>
        </p:nvSpPr>
        <p:spPr>
          <a:xfrm rot="-1202195">
            <a:off x="230747" y="4533772"/>
            <a:ext cx="619349" cy="678010"/>
          </a:xfrm>
          <a:custGeom>
            <a:rect b="b" l="l" r="r" t="t"/>
            <a:pathLst>
              <a:path extrusionOk="0" h="678010" w="619349">
                <a:moveTo>
                  <a:pt x="0" y="0"/>
                </a:moveTo>
                <a:lnTo>
                  <a:pt x="619349" y="0"/>
                </a:lnTo>
                <a:lnTo>
                  <a:pt x="619349" y="678009"/>
                </a:lnTo>
                <a:lnTo>
                  <a:pt x="0" y="678009"/>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g26e3d87483f_0_667"/>
          <p:cNvPicPr preferRelativeResize="0"/>
          <p:nvPr/>
        </p:nvPicPr>
        <p:blipFill rotWithShape="1">
          <a:blip r:embed="rId3">
            <a:alphaModFix/>
          </a:blip>
          <a:srcRect b="0" l="0" r="0" t="0"/>
          <a:stretch/>
        </p:blipFill>
        <p:spPr>
          <a:xfrm>
            <a:off x="0" y="7184"/>
            <a:ext cx="18288003" cy="10272633"/>
          </a:xfrm>
          <a:prstGeom prst="rect">
            <a:avLst/>
          </a:prstGeom>
          <a:noFill/>
          <a:ln>
            <a:noFill/>
          </a:ln>
        </p:spPr>
      </p:pic>
      <p:sp>
        <p:nvSpPr>
          <p:cNvPr id="798" name="Google Shape;798;g26e3d87483f_0_667"/>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6600"/>
              <a:buFont typeface="Calibri"/>
              <a:buNone/>
            </a:pPr>
            <a:r>
              <a:rPr b="1" lang="en-US">
                <a:solidFill>
                  <a:schemeClr val="lt1"/>
                </a:solidFill>
              </a:rPr>
              <a:t>MPS Forward Contracting Timeline</a:t>
            </a:r>
            <a:endParaRPr/>
          </a:p>
        </p:txBody>
      </p:sp>
      <p:grpSp>
        <p:nvGrpSpPr>
          <p:cNvPr id="799" name="Google Shape;799;g26e3d87483f_0_667"/>
          <p:cNvGrpSpPr/>
          <p:nvPr/>
        </p:nvGrpSpPr>
        <p:grpSpPr>
          <a:xfrm>
            <a:off x="427346" y="2536033"/>
            <a:ext cx="17433300" cy="7001281"/>
            <a:chOff x="0" y="0"/>
            <a:chExt cx="17433300" cy="7001281"/>
          </a:xfrm>
        </p:grpSpPr>
        <p:sp>
          <p:nvSpPr>
            <p:cNvPr id="800" name="Google Shape;800;g26e3d87483f_0_667"/>
            <p:cNvSpPr/>
            <p:nvPr/>
          </p:nvSpPr>
          <p:spPr>
            <a:xfrm>
              <a:off x="0" y="2100390"/>
              <a:ext cx="17433300" cy="2800500"/>
            </a:xfrm>
            <a:prstGeom prst="notchedRightArrow">
              <a:avLst>
                <a:gd fmla="val 50000" name="adj1"/>
                <a:gd fmla="val 50000" name="adj2"/>
              </a:avLst>
            </a:prstGeom>
            <a:solidFill>
              <a:srgbClr val="D4E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26e3d87483f_0_667"/>
            <p:cNvSpPr/>
            <p:nvPr/>
          </p:nvSpPr>
          <p:spPr>
            <a:xfrm>
              <a:off x="1351" y="0"/>
              <a:ext cx="4484400" cy="28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g26e3d87483f_0_667"/>
            <p:cNvSpPr txBox="1"/>
            <p:nvPr/>
          </p:nvSpPr>
          <p:spPr>
            <a:xfrm>
              <a:off x="1351" y="0"/>
              <a:ext cx="4484400" cy="2800500"/>
            </a:xfrm>
            <a:prstGeom prst="rect">
              <a:avLst/>
            </a:prstGeom>
            <a:noFill/>
            <a:ln>
              <a:noFill/>
            </a:ln>
          </p:spPr>
          <p:txBody>
            <a:bodyPr anchorCtr="0" anchor="b" bIns="199125" lIns="199125" spcFirstLastPara="1" rIns="199125" wrap="square" tIns="199125">
              <a:noAutofit/>
            </a:bodyPr>
            <a:lstStyle/>
            <a:p>
              <a:pPr indent="0" lvl="0" marL="0" marR="0" rtl="0" algn="ctr">
                <a:lnSpc>
                  <a:spcPct val="90000"/>
                </a:lnSpc>
                <a:spcBef>
                  <a:spcPts val="0"/>
                </a:spcBef>
                <a:spcAft>
                  <a:spcPts val="0"/>
                </a:spcAft>
                <a:buClr>
                  <a:schemeClr val="accent6"/>
                </a:buClr>
                <a:buSzPts val="2800"/>
                <a:buFont typeface="Calibri"/>
                <a:buNone/>
              </a:pPr>
              <a:r>
                <a:rPr b="1" i="1" lang="en-US" sz="2800">
                  <a:solidFill>
                    <a:schemeClr val="accent6"/>
                  </a:solidFill>
                  <a:latin typeface="Calibri"/>
                  <a:ea typeface="Calibri"/>
                  <a:cs typeface="Calibri"/>
                  <a:sym typeface="Calibri"/>
                </a:rPr>
                <a:t>Mid December:</a:t>
              </a:r>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Information Meeting for </a:t>
              </a:r>
              <a:r>
                <a:rPr b="0" lang="en-US" sz="2400">
                  <a:solidFill>
                    <a:schemeClr val="lt1"/>
                  </a:solidFill>
                  <a:latin typeface="Calibri"/>
                  <a:ea typeface="Calibri"/>
                  <a:cs typeface="Calibri"/>
                  <a:sym typeface="Calibri"/>
                </a:rPr>
                <a:t>Prospective </a:t>
              </a:r>
              <a:r>
                <a:rPr lang="en-US" sz="2400">
                  <a:solidFill>
                    <a:schemeClr val="lt1"/>
                  </a:solidFill>
                  <a:latin typeface="Calibri"/>
                  <a:ea typeface="Calibri"/>
                  <a:cs typeface="Calibri"/>
                  <a:sym typeface="Calibri"/>
                </a:rPr>
                <a:t>Growers</a:t>
              </a:r>
              <a:endParaRPr/>
            </a:p>
          </p:txBody>
        </p:sp>
        <p:sp>
          <p:nvSpPr>
            <p:cNvPr id="803" name="Google Shape;803;g26e3d87483f_0_667"/>
            <p:cNvSpPr/>
            <p:nvPr/>
          </p:nvSpPr>
          <p:spPr>
            <a:xfrm>
              <a:off x="1893479" y="3150586"/>
              <a:ext cx="700200" cy="7002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6e3d87483f_0_667"/>
            <p:cNvSpPr/>
            <p:nvPr/>
          </p:nvSpPr>
          <p:spPr>
            <a:xfrm>
              <a:off x="4539460" y="4200781"/>
              <a:ext cx="3565800" cy="28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26e3d87483f_0_667"/>
            <p:cNvSpPr txBox="1"/>
            <p:nvPr/>
          </p:nvSpPr>
          <p:spPr>
            <a:xfrm>
              <a:off x="4539460" y="4200781"/>
              <a:ext cx="3565800" cy="28005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Clr>
                  <a:schemeClr val="accent6"/>
                </a:buClr>
                <a:buSzPts val="2800"/>
                <a:buFont typeface="Calibri"/>
                <a:buNone/>
              </a:pPr>
              <a:r>
                <a:rPr b="1" i="1" lang="en-US" sz="2800">
                  <a:solidFill>
                    <a:schemeClr val="accent6"/>
                  </a:solidFill>
                  <a:latin typeface="Calibri"/>
                  <a:ea typeface="Calibri"/>
                  <a:cs typeface="Calibri"/>
                  <a:sym typeface="Calibri"/>
                </a:rPr>
                <a:t>Mid January:</a:t>
              </a:r>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Issue Local Harvest RFP</a:t>
              </a:r>
              <a:endParaRPr sz="1800">
                <a:solidFill>
                  <a:schemeClr val="lt1"/>
                </a:solidFill>
                <a:latin typeface="Calibri"/>
                <a:ea typeface="Calibri"/>
                <a:cs typeface="Calibri"/>
                <a:sym typeface="Calibri"/>
              </a:endParaRPr>
            </a:p>
          </p:txBody>
        </p:sp>
        <p:sp>
          <p:nvSpPr>
            <p:cNvPr id="806" name="Google Shape;806;g26e3d87483f_0_667"/>
            <p:cNvSpPr/>
            <p:nvPr/>
          </p:nvSpPr>
          <p:spPr>
            <a:xfrm>
              <a:off x="5972353" y="3150586"/>
              <a:ext cx="700200" cy="7002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26e3d87483f_0_667"/>
            <p:cNvSpPr/>
            <p:nvPr/>
          </p:nvSpPr>
          <p:spPr>
            <a:xfrm>
              <a:off x="8220517" y="1020313"/>
              <a:ext cx="3866700" cy="158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g26e3d87483f_0_667"/>
            <p:cNvSpPr txBox="1"/>
            <p:nvPr/>
          </p:nvSpPr>
          <p:spPr>
            <a:xfrm>
              <a:off x="8220517" y="1020313"/>
              <a:ext cx="3866700" cy="1585200"/>
            </a:xfrm>
            <a:prstGeom prst="rect">
              <a:avLst/>
            </a:prstGeom>
            <a:noFill/>
            <a:ln>
              <a:noFill/>
            </a:ln>
          </p:spPr>
          <p:txBody>
            <a:bodyPr anchorCtr="0" anchor="b" bIns="199125" lIns="199125" spcFirstLastPara="1" rIns="199125" wrap="square" tIns="199125">
              <a:noAutofit/>
            </a:bodyPr>
            <a:lstStyle/>
            <a:p>
              <a:pPr indent="0" lvl="0" marL="0" marR="0" rtl="0" algn="ctr">
                <a:lnSpc>
                  <a:spcPct val="90000"/>
                </a:lnSpc>
                <a:spcBef>
                  <a:spcPts val="0"/>
                </a:spcBef>
                <a:spcAft>
                  <a:spcPts val="0"/>
                </a:spcAft>
                <a:buClr>
                  <a:schemeClr val="accent6"/>
                </a:buClr>
                <a:buSzPts val="2800"/>
                <a:buFont typeface="Calibri"/>
                <a:buNone/>
              </a:pPr>
              <a:r>
                <a:rPr b="1" i="1" lang="en-US" sz="2800">
                  <a:solidFill>
                    <a:schemeClr val="accent6"/>
                  </a:solidFill>
                  <a:latin typeface="Calibri"/>
                  <a:ea typeface="Calibri"/>
                  <a:cs typeface="Calibri"/>
                  <a:sym typeface="Calibri"/>
                </a:rPr>
                <a:t>Mid-February:</a:t>
              </a:r>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Farm Proposals Due</a:t>
              </a:r>
              <a:endParaRPr sz="1800">
                <a:solidFill>
                  <a:schemeClr val="lt1"/>
                </a:solidFill>
                <a:latin typeface="Calibri"/>
                <a:ea typeface="Calibri"/>
                <a:cs typeface="Calibri"/>
                <a:sym typeface="Calibri"/>
              </a:endParaRPr>
            </a:p>
          </p:txBody>
        </p:sp>
        <p:sp>
          <p:nvSpPr>
            <p:cNvPr id="809" name="Google Shape;809;g26e3d87483f_0_667"/>
            <p:cNvSpPr/>
            <p:nvPr/>
          </p:nvSpPr>
          <p:spPr>
            <a:xfrm>
              <a:off x="9742370" y="3171758"/>
              <a:ext cx="700200" cy="7002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6e3d87483f_0_667"/>
            <p:cNvSpPr/>
            <p:nvPr/>
          </p:nvSpPr>
          <p:spPr>
            <a:xfrm>
              <a:off x="12120443" y="4470794"/>
              <a:ext cx="3609000" cy="18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26e3d87483f_0_667"/>
            <p:cNvSpPr txBox="1"/>
            <p:nvPr/>
          </p:nvSpPr>
          <p:spPr>
            <a:xfrm>
              <a:off x="12120443" y="4470794"/>
              <a:ext cx="3609000" cy="1839900"/>
            </a:xfrm>
            <a:prstGeom prst="rect">
              <a:avLst/>
            </a:prstGeom>
            <a:noFill/>
            <a:ln>
              <a:noFill/>
            </a:ln>
          </p:spPr>
          <p:txBody>
            <a:bodyPr anchorCtr="0" anchor="t" bIns="199125" lIns="199125" spcFirstLastPara="1" rIns="199125" wrap="square" tIns="199125">
              <a:noAutofit/>
            </a:bodyPr>
            <a:lstStyle/>
            <a:p>
              <a:pPr indent="0" lvl="0" marL="0" marR="0" rtl="0" algn="ctr">
                <a:lnSpc>
                  <a:spcPct val="90000"/>
                </a:lnSpc>
                <a:spcBef>
                  <a:spcPts val="0"/>
                </a:spcBef>
                <a:spcAft>
                  <a:spcPts val="0"/>
                </a:spcAft>
                <a:buClr>
                  <a:schemeClr val="accent6"/>
                </a:buClr>
                <a:buSzPts val="2800"/>
                <a:buFont typeface="Calibri"/>
                <a:buNone/>
              </a:pPr>
              <a:r>
                <a:rPr b="1" i="1" lang="en-US" sz="2800">
                  <a:solidFill>
                    <a:schemeClr val="accent6"/>
                  </a:solidFill>
                  <a:latin typeface="Calibri"/>
                  <a:ea typeface="Calibri"/>
                  <a:cs typeface="Calibri"/>
                  <a:sym typeface="Calibri"/>
                </a:rPr>
                <a:t>Late February:</a:t>
              </a:r>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Award produce items to farms</a:t>
              </a:r>
              <a:endParaRPr/>
            </a:p>
          </p:txBody>
        </p:sp>
        <p:sp>
          <p:nvSpPr>
            <p:cNvPr id="812" name="Google Shape;812;g26e3d87483f_0_667"/>
            <p:cNvSpPr/>
            <p:nvPr/>
          </p:nvSpPr>
          <p:spPr>
            <a:xfrm>
              <a:off x="13533995" y="3171765"/>
              <a:ext cx="700200" cy="700200"/>
            </a:xfrm>
            <a:prstGeom prst="ellipse">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13" name="Google Shape;813;g26e3d87483f_0_667"/>
          <p:cNvPicPr preferRelativeResize="0"/>
          <p:nvPr/>
        </p:nvPicPr>
        <p:blipFill rotWithShape="1">
          <a:blip r:embed="rId4">
            <a:alphaModFix/>
          </a:blip>
          <a:srcRect b="0" l="0" r="0" t="0"/>
          <a:stretch/>
        </p:blipFill>
        <p:spPr>
          <a:xfrm>
            <a:off x="395969" y="8420100"/>
            <a:ext cx="2667333" cy="17600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g26e3d87483f_0_688"/>
          <p:cNvSpPr/>
          <p:nvPr/>
        </p:nvSpPr>
        <p:spPr>
          <a:xfrm>
            <a:off x="0" y="9355487"/>
            <a:ext cx="18288000" cy="588600"/>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20" name="Google Shape;820;g26e3d87483f_0_688"/>
          <p:cNvSpPr txBox="1"/>
          <p:nvPr>
            <p:ph idx="1" type="body"/>
          </p:nvPr>
        </p:nvSpPr>
        <p:spPr>
          <a:xfrm>
            <a:off x="435876" y="1169112"/>
            <a:ext cx="8031900" cy="49614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600"/>
              <a:buChar char="•"/>
            </a:pPr>
            <a:r>
              <a:rPr lang="en-US" sz="3600"/>
              <a:t>Strategy to compare bids based on Farm to School values</a:t>
            </a:r>
            <a:endParaRPr/>
          </a:p>
          <a:p>
            <a:pPr indent="-342900" lvl="0" marL="342900" rtl="0" algn="l">
              <a:spcBef>
                <a:spcPts val="720"/>
              </a:spcBef>
              <a:spcAft>
                <a:spcPts val="0"/>
              </a:spcAft>
              <a:buClr>
                <a:schemeClr val="dk1"/>
              </a:buClr>
              <a:buSzPts val="3600"/>
              <a:buChar char="•"/>
            </a:pPr>
            <a:r>
              <a:rPr lang="en-US" sz="3600"/>
              <a:t>Developed in partnership with USDA </a:t>
            </a:r>
            <a:endParaRPr/>
          </a:p>
          <a:p>
            <a:pPr indent="-342900" lvl="0" marL="342900" rtl="0" algn="l">
              <a:spcBef>
                <a:spcPts val="720"/>
              </a:spcBef>
              <a:spcAft>
                <a:spcPts val="0"/>
              </a:spcAft>
              <a:buClr>
                <a:schemeClr val="dk1"/>
              </a:buClr>
              <a:buSzPts val="3600"/>
              <a:buChar char="•"/>
            </a:pPr>
            <a:r>
              <a:rPr lang="en-US" sz="3600"/>
              <a:t>Scoring system creates multiplication factor to apply to each farm’s bids </a:t>
            </a:r>
            <a:endParaRPr/>
          </a:p>
        </p:txBody>
      </p:sp>
      <p:sp>
        <p:nvSpPr>
          <p:cNvPr id="821" name="Google Shape;821;g26e3d87483f_0_688"/>
          <p:cNvSpPr txBox="1"/>
          <p:nvPr>
            <p:ph type="title"/>
          </p:nvPr>
        </p:nvSpPr>
        <p:spPr>
          <a:xfrm>
            <a:off x="196490" y="-52010"/>
            <a:ext cx="7210500" cy="1477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Value Based Scoring</a:t>
            </a:r>
            <a:endParaRPr/>
          </a:p>
        </p:txBody>
      </p:sp>
      <p:pic>
        <p:nvPicPr>
          <p:cNvPr id="822" name="Google Shape;822;g26e3d87483f_0_688"/>
          <p:cNvPicPr preferRelativeResize="0"/>
          <p:nvPr/>
        </p:nvPicPr>
        <p:blipFill rotWithShape="1">
          <a:blip r:embed="rId3">
            <a:alphaModFix/>
          </a:blip>
          <a:srcRect b="0" l="0" r="0" t="0"/>
          <a:stretch/>
        </p:blipFill>
        <p:spPr>
          <a:xfrm>
            <a:off x="214420" y="8353892"/>
            <a:ext cx="2667333" cy="1760067"/>
          </a:xfrm>
          <a:prstGeom prst="rect">
            <a:avLst/>
          </a:prstGeom>
          <a:noFill/>
          <a:ln>
            <a:noFill/>
          </a:ln>
        </p:spPr>
      </p:pic>
      <p:sp>
        <p:nvSpPr>
          <p:cNvPr id="823" name="Google Shape;823;g26e3d87483f_0_688"/>
          <p:cNvSpPr txBox="1"/>
          <p:nvPr/>
        </p:nvSpPr>
        <p:spPr>
          <a:xfrm>
            <a:off x="7848600" y="105806"/>
            <a:ext cx="9182100" cy="1309500"/>
          </a:xfrm>
          <a:prstGeom prst="rect">
            <a:avLst/>
          </a:prstGeom>
          <a:noFill/>
          <a:ln>
            <a:noFill/>
          </a:ln>
        </p:spPr>
        <p:txBody>
          <a:bodyPr anchorCtr="0" anchor="ctr" bIns="68575" lIns="137150" spcFirstLastPara="1" rIns="137150" wrap="square" tIns="68575">
            <a:normAutofit/>
          </a:bodyPr>
          <a:lstStyle/>
          <a:p>
            <a:pPr indent="0" lvl="0" marL="0" marR="0" rtl="0" algn="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MPS Selection Criteria</a:t>
            </a:r>
            <a:endParaRPr/>
          </a:p>
        </p:txBody>
      </p:sp>
      <p:sp>
        <p:nvSpPr>
          <p:cNvPr id="824" name="Google Shape;824;g26e3d87483f_0_688"/>
          <p:cNvSpPr txBox="1"/>
          <p:nvPr/>
        </p:nvSpPr>
        <p:spPr>
          <a:xfrm>
            <a:off x="6107270" y="1169112"/>
            <a:ext cx="10936800" cy="4766400"/>
          </a:xfrm>
          <a:prstGeom prst="rect">
            <a:avLst/>
          </a:prstGeom>
          <a:noFill/>
          <a:ln>
            <a:noFill/>
          </a:ln>
        </p:spPr>
        <p:txBody>
          <a:bodyPr anchorCtr="0" anchor="t" bIns="68575" lIns="137150" spcFirstLastPara="1" rIns="137150" wrap="square" tIns="68575">
            <a:normAutofit lnSpcReduction="10000"/>
          </a:bodyPr>
          <a:lstStyle/>
          <a:p>
            <a:pPr indent="0" lvl="0" marL="0" marR="0" rtl="0" algn="r">
              <a:lnSpc>
                <a:spcPct val="90000"/>
              </a:lnSpc>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High quality produce – 20% </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Food Safety – 20% </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Customer Service – 15%</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Sustainability – 15% </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Equity &amp; Diversity – 10% </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Organizational capacity –10%</a:t>
            </a:r>
            <a:endParaRPr/>
          </a:p>
          <a:p>
            <a:pPr indent="0" lvl="0" marL="0" marR="0" rtl="0" algn="r">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Community &amp; Value Alignment –10%</a:t>
            </a:r>
            <a:endParaRPr/>
          </a:p>
          <a:p>
            <a:pPr indent="0" lvl="0" marL="228600" marR="0" rtl="0" algn="r">
              <a:lnSpc>
                <a:spcPct val="90000"/>
              </a:lnSpc>
              <a:spcBef>
                <a:spcPts val="1000"/>
              </a:spcBef>
              <a:spcAft>
                <a:spcPts val="0"/>
              </a:spcAft>
              <a:buClr>
                <a:schemeClr val="dk1"/>
              </a:buClr>
              <a:buSzPts val="4200"/>
              <a:buFont typeface="Arial"/>
              <a:buNone/>
            </a:pPr>
            <a:r>
              <a:t/>
            </a:r>
            <a:endParaRPr sz="4200">
              <a:solidFill>
                <a:schemeClr val="dk1"/>
              </a:solidFill>
              <a:latin typeface="Calibri"/>
              <a:ea typeface="Calibri"/>
              <a:cs typeface="Calibri"/>
              <a:sym typeface="Calibri"/>
            </a:endParaRPr>
          </a:p>
        </p:txBody>
      </p:sp>
      <p:pic>
        <p:nvPicPr>
          <p:cNvPr id="825" name="Google Shape;825;g26e3d87483f_0_688"/>
          <p:cNvPicPr preferRelativeResize="0"/>
          <p:nvPr/>
        </p:nvPicPr>
        <p:blipFill rotWithShape="1">
          <a:blip r:embed="rId4">
            <a:alphaModFix/>
          </a:blip>
          <a:srcRect b="0" l="0" r="0" t="0"/>
          <a:stretch/>
        </p:blipFill>
        <p:spPr>
          <a:xfrm>
            <a:off x="2881753" y="5981700"/>
            <a:ext cx="7648575" cy="3400425"/>
          </a:xfrm>
          <a:prstGeom prst="rect">
            <a:avLst/>
          </a:prstGeom>
          <a:noFill/>
          <a:ln>
            <a:noFill/>
          </a:ln>
        </p:spPr>
      </p:pic>
      <p:pic>
        <p:nvPicPr>
          <p:cNvPr id="826" name="Google Shape;826;g26e3d87483f_0_688"/>
          <p:cNvPicPr preferRelativeResize="0"/>
          <p:nvPr/>
        </p:nvPicPr>
        <p:blipFill rotWithShape="1">
          <a:blip r:embed="rId5">
            <a:alphaModFix/>
          </a:blip>
          <a:srcRect b="0" l="0" r="0" t="0"/>
          <a:stretch/>
        </p:blipFill>
        <p:spPr>
          <a:xfrm rot="-1139564">
            <a:off x="264599" y="5130181"/>
            <a:ext cx="6331714" cy="1367523"/>
          </a:xfrm>
          <a:prstGeom prst="rect">
            <a:avLst/>
          </a:prstGeom>
          <a:noFill/>
          <a:ln>
            <a:noFill/>
          </a:ln>
        </p:spPr>
      </p:pic>
      <p:pic>
        <p:nvPicPr>
          <p:cNvPr id="827" name="Google Shape;827;g26e3d87483f_0_688"/>
          <p:cNvPicPr preferRelativeResize="0"/>
          <p:nvPr/>
        </p:nvPicPr>
        <p:blipFill rotWithShape="1">
          <a:blip r:embed="rId6">
            <a:alphaModFix/>
          </a:blip>
          <a:srcRect b="0" l="0" r="0" t="0"/>
          <a:stretch/>
        </p:blipFill>
        <p:spPr>
          <a:xfrm>
            <a:off x="9220597" y="6443791"/>
            <a:ext cx="7239000" cy="3181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g26e3d87483f_0_701"/>
          <p:cNvPicPr preferRelativeResize="0"/>
          <p:nvPr/>
        </p:nvPicPr>
        <p:blipFill rotWithShape="1">
          <a:blip r:embed="rId3">
            <a:alphaModFix/>
          </a:blip>
          <a:srcRect b="-18846" l="0" r="46146" t="12008"/>
          <a:stretch/>
        </p:blipFill>
        <p:spPr>
          <a:xfrm>
            <a:off x="0" y="5448301"/>
            <a:ext cx="5257968" cy="5867400"/>
          </a:xfrm>
          <a:prstGeom prst="rect">
            <a:avLst/>
          </a:prstGeom>
          <a:noFill/>
          <a:ln>
            <a:noFill/>
          </a:ln>
        </p:spPr>
      </p:pic>
      <p:sp>
        <p:nvSpPr>
          <p:cNvPr id="834" name="Google Shape;834;g26e3d87483f_0_701"/>
          <p:cNvSpPr txBox="1"/>
          <p:nvPr>
            <p:ph type="title"/>
          </p:nvPr>
        </p:nvSpPr>
        <p:spPr>
          <a:xfrm>
            <a:off x="1304365" y="114300"/>
            <a:ext cx="15773400" cy="14559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dk1"/>
              </a:buClr>
              <a:buSzPts val="4400"/>
              <a:buFont typeface="Calibri"/>
              <a:buNone/>
            </a:pPr>
            <a:r>
              <a:rPr b="1" lang="en-US"/>
              <a:t>Benefits of Forward Contracting</a:t>
            </a:r>
            <a:br>
              <a:rPr b="1" lang="en-US"/>
            </a:br>
            <a:endParaRPr b="1"/>
          </a:p>
        </p:txBody>
      </p:sp>
      <p:sp>
        <p:nvSpPr>
          <p:cNvPr id="835" name="Google Shape;835;g26e3d87483f_0_701"/>
          <p:cNvSpPr txBox="1"/>
          <p:nvPr>
            <p:ph idx="1" type="body"/>
          </p:nvPr>
        </p:nvSpPr>
        <p:spPr>
          <a:xfrm>
            <a:off x="1257299" y="1570123"/>
            <a:ext cx="8328600" cy="49425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Clr>
                <a:schemeClr val="dk1"/>
              </a:buClr>
              <a:buSzPts val="4000"/>
              <a:buNone/>
            </a:pPr>
            <a:r>
              <a:rPr b="1" lang="en-US" sz="4000"/>
              <a:t>for Schools:</a:t>
            </a:r>
            <a:endParaRPr sz="4000"/>
          </a:p>
          <a:p>
            <a:pPr indent="-342900" lvl="0" marL="342900" rtl="0" algn="r">
              <a:spcBef>
                <a:spcPts val="720"/>
              </a:spcBef>
              <a:spcAft>
                <a:spcPts val="0"/>
              </a:spcAft>
              <a:buClr>
                <a:schemeClr val="dk1"/>
              </a:buClr>
              <a:buSzPts val="3600"/>
              <a:buChar char="•"/>
            </a:pPr>
            <a:r>
              <a:rPr lang="en-US" sz="3600"/>
              <a:t>Ensures supply of desired products</a:t>
            </a:r>
            <a:endParaRPr/>
          </a:p>
          <a:p>
            <a:pPr indent="-342900" lvl="0" marL="342900" rtl="0" algn="r">
              <a:spcBef>
                <a:spcPts val="720"/>
              </a:spcBef>
              <a:spcAft>
                <a:spcPts val="0"/>
              </a:spcAft>
              <a:buClr>
                <a:schemeClr val="dk1"/>
              </a:buClr>
              <a:buSzPts val="3600"/>
              <a:buChar char="•"/>
            </a:pPr>
            <a:r>
              <a:rPr lang="en-US" sz="3600"/>
              <a:t>Time for on-boarding and training </a:t>
            </a:r>
            <a:endParaRPr/>
          </a:p>
          <a:p>
            <a:pPr indent="-342900" lvl="0" marL="342900" rtl="0" algn="r">
              <a:spcBef>
                <a:spcPts val="720"/>
              </a:spcBef>
              <a:spcAft>
                <a:spcPts val="0"/>
              </a:spcAft>
              <a:buClr>
                <a:schemeClr val="dk1"/>
              </a:buClr>
              <a:buSzPts val="3600"/>
              <a:buChar char="•"/>
            </a:pPr>
            <a:r>
              <a:rPr lang="en-US" sz="3600"/>
              <a:t>Menu planning </a:t>
            </a:r>
            <a:endParaRPr/>
          </a:p>
          <a:p>
            <a:pPr indent="-342900" lvl="0" marL="342900" rtl="0" algn="r">
              <a:spcBef>
                <a:spcPts val="720"/>
              </a:spcBef>
              <a:spcAft>
                <a:spcPts val="0"/>
              </a:spcAft>
              <a:buClr>
                <a:schemeClr val="dk1"/>
              </a:buClr>
              <a:buSzPts val="3600"/>
              <a:buChar char="•"/>
            </a:pPr>
            <a:r>
              <a:rPr lang="en-US" sz="3600"/>
              <a:t>Choice in suppliers/farms</a:t>
            </a:r>
            <a:endParaRPr/>
          </a:p>
          <a:p>
            <a:pPr indent="-342900" lvl="0" marL="342900" rtl="0" algn="r">
              <a:spcBef>
                <a:spcPts val="720"/>
              </a:spcBef>
              <a:spcAft>
                <a:spcPts val="0"/>
              </a:spcAft>
              <a:buClr>
                <a:schemeClr val="dk1"/>
              </a:buClr>
              <a:buSzPts val="3600"/>
              <a:buChar char="•"/>
            </a:pPr>
            <a:r>
              <a:rPr lang="en-US" sz="3600"/>
              <a:t>Long-term partnerships</a:t>
            </a:r>
            <a:endParaRPr/>
          </a:p>
        </p:txBody>
      </p:sp>
      <p:sp>
        <p:nvSpPr>
          <p:cNvPr id="836" name="Google Shape;836;g26e3d87483f_0_701"/>
          <p:cNvSpPr/>
          <p:nvPr/>
        </p:nvSpPr>
        <p:spPr>
          <a:xfrm>
            <a:off x="0" y="9355487"/>
            <a:ext cx="18288000" cy="588600"/>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id="837" name="Google Shape;837;g26e3d87483f_0_701"/>
          <p:cNvPicPr preferRelativeResize="0"/>
          <p:nvPr/>
        </p:nvPicPr>
        <p:blipFill rotWithShape="1">
          <a:blip r:embed="rId4">
            <a:alphaModFix/>
          </a:blip>
          <a:srcRect b="0" l="0" r="0" t="0"/>
          <a:stretch/>
        </p:blipFill>
        <p:spPr>
          <a:xfrm>
            <a:off x="-76367" y="-38100"/>
            <a:ext cx="2667333" cy="1760067"/>
          </a:xfrm>
          <a:prstGeom prst="rect">
            <a:avLst/>
          </a:prstGeom>
          <a:noFill/>
          <a:ln>
            <a:noFill/>
          </a:ln>
        </p:spPr>
      </p:pic>
      <p:sp>
        <p:nvSpPr>
          <p:cNvPr id="838" name="Google Shape;838;g26e3d87483f_0_701"/>
          <p:cNvSpPr txBox="1"/>
          <p:nvPr/>
        </p:nvSpPr>
        <p:spPr>
          <a:xfrm>
            <a:off x="10572586" y="3116063"/>
            <a:ext cx="6458100" cy="6527100"/>
          </a:xfrm>
          <a:prstGeom prst="rect">
            <a:avLst/>
          </a:prstGeom>
          <a:noFill/>
          <a:ln>
            <a:noFill/>
          </a:ln>
        </p:spPr>
        <p:txBody>
          <a:bodyPr anchorCtr="0" anchor="t" bIns="45700" lIns="91425" spcFirstLastPara="1" rIns="91425" wrap="square" tIns="45700">
            <a:normAutofit/>
          </a:bodyPr>
          <a:lstStyle/>
          <a:p>
            <a:pPr indent="-139700" lvl="0" marL="342900" marR="0" rtl="0" algn="r">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a:p>
            <a:pPr indent="0" lvl="0" marL="0" marR="0" rtl="0" algn="r">
              <a:spcBef>
                <a:spcPts val="800"/>
              </a:spcBef>
              <a:spcAft>
                <a:spcPts val="0"/>
              </a:spcAft>
              <a:buClr>
                <a:schemeClr val="dk1"/>
              </a:buClr>
              <a:buSzPts val="4000"/>
              <a:buFont typeface="Arial"/>
              <a:buNone/>
            </a:pPr>
            <a:r>
              <a:rPr b="1" lang="en-US" sz="4000">
                <a:solidFill>
                  <a:schemeClr val="dk1"/>
                </a:solidFill>
                <a:latin typeface="Calibri"/>
                <a:ea typeface="Calibri"/>
                <a:cs typeface="Calibri"/>
                <a:sym typeface="Calibri"/>
              </a:rPr>
              <a:t>for Farms:</a:t>
            </a:r>
            <a:endParaRPr sz="4000">
              <a:solidFill>
                <a:schemeClr val="dk1"/>
              </a:solidFill>
              <a:latin typeface="Calibri"/>
              <a:ea typeface="Calibri"/>
              <a:cs typeface="Calibri"/>
              <a:sym typeface="Calibri"/>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Ensured outlet for produce</a:t>
            </a:r>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Time for sufficient planning</a:t>
            </a:r>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Specialize in specific items</a:t>
            </a:r>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Investment in farm</a:t>
            </a:r>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Long-term partnerships</a:t>
            </a:r>
            <a:endParaRPr/>
          </a:p>
          <a:p>
            <a:pPr indent="-342900" lvl="0" marL="342900" marR="0" rtl="0" algn="r">
              <a:spcBef>
                <a:spcPts val="72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Access to a meaningful market</a:t>
            </a:r>
            <a:endParaRPr sz="3200">
              <a:solidFill>
                <a:schemeClr val="dk1"/>
              </a:solidFill>
              <a:latin typeface="Calibri"/>
              <a:ea typeface="Calibri"/>
              <a:cs typeface="Calibri"/>
              <a:sym typeface="Calibri"/>
            </a:endParaRPr>
          </a:p>
          <a:p>
            <a:pPr indent="0" lvl="0" marL="0" marR="0" rtl="0" algn="r">
              <a:spcBef>
                <a:spcPts val="640"/>
              </a:spcBef>
              <a:spcAft>
                <a:spcPts val="0"/>
              </a:spcAft>
              <a:buClr>
                <a:schemeClr val="dk1"/>
              </a:buClr>
              <a:buSzPts val="3200"/>
              <a:buFont typeface="Arial"/>
              <a:buNone/>
            </a:pPr>
            <a:r>
              <a:rPr lang="en-US" sz="3200">
                <a:solidFill>
                  <a:schemeClr val="dk1"/>
                </a:solidFill>
                <a:latin typeface="Calibri"/>
                <a:ea typeface="Calibri"/>
                <a:cs typeface="Calibri"/>
                <a:sym typeface="Calibri"/>
              </a:rPr>
              <a:t> </a:t>
            </a:r>
            <a:endParaRPr/>
          </a:p>
          <a:p>
            <a:pPr indent="-139700" lvl="0" marL="342900" marR="0" rtl="0" algn="l">
              <a:spcBef>
                <a:spcPts val="64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g26e3d87483f_0_711"/>
          <p:cNvPicPr preferRelativeResize="0"/>
          <p:nvPr/>
        </p:nvPicPr>
        <p:blipFill rotWithShape="1">
          <a:blip r:embed="rId3">
            <a:alphaModFix/>
          </a:blip>
          <a:srcRect b="0" l="0" r="47243" t="0"/>
          <a:stretch/>
        </p:blipFill>
        <p:spPr>
          <a:xfrm flipH="1">
            <a:off x="10897434" y="1913021"/>
            <a:ext cx="7390565" cy="8373980"/>
          </a:xfrm>
          <a:prstGeom prst="rect">
            <a:avLst/>
          </a:prstGeom>
          <a:noFill/>
          <a:ln>
            <a:noFill/>
          </a:ln>
        </p:spPr>
      </p:pic>
      <p:sp>
        <p:nvSpPr>
          <p:cNvPr id="845" name="Google Shape;845;g26e3d87483f_0_711"/>
          <p:cNvSpPr txBox="1"/>
          <p:nvPr>
            <p:ph type="title"/>
          </p:nvPr>
        </p:nvSpPr>
        <p:spPr>
          <a:xfrm>
            <a:off x="2514599" y="334384"/>
            <a:ext cx="11683800" cy="1988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t>Our Best Practices for  </a:t>
            </a:r>
            <a:br>
              <a:rPr b="1" lang="en-US"/>
            </a:br>
            <a:r>
              <a:rPr b="1" lang="en-US"/>
              <a:t>Successful Forward Contracting</a:t>
            </a:r>
            <a:endParaRPr/>
          </a:p>
        </p:txBody>
      </p:sp>
      <p:sp>
        <p:nvSpPr>
          <p:cNvPr id="846" name="Google Shape;846;g26e3d87483f_0_711"/>
          <p:cNvSpPr/>
          <p:nvPr/>
        </p:nvSpPr>
        <p:spPr>
          <a:xfrm>
            <a:off x="1022685" y="5661326"/>
            <a:ext cx="8121300" cy="7977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sp>
        <p:nvSpPr>
          <p:cNvPr id="847" name="Google Shape;847;g26e3d87483f_0_711"/>
          <p:cNvSpPr txBox="1"/>
          <p:nvPr>
            <p:ph idx="1" type="body"/>
          </p:nvPr>
        </p:nvSpPr>
        <p:spPr>
          <a:xfrm>
            <a:off x="1225136" y="3088287"/>
            <a:ext cx="10058400" cy="5870100"/>
          </a:xfrm>
          <a:prstGeom prst="rect">
            <a:avLst/>
          </a:prstGeom>
          <a:noFill/>
          <a:ln>
            <a:noFill/>
          </a:ln>
        </p:spPr>
        <p:txBody>
          <a:bodyPr anchorCtr="0" anchor="t" bIns="45700" lIns="91425" spcFirstLastPara="1" rIns="91425" wrap="square" tIns="45700">
            <a:normAutofit lnSpcReduction="20000"/>
          </a:bodyPr>
          <a:lstStyle/>
          <a:p>
            <a:pPr indent="-342900" lvl="0" marL="342900" rtl="0" algn="l">
              <a:spcBef>
                <a:spcPts val="0"/>
              </a:spcBef>
              <a:spcAft>
                <a:spcPts val="0"/>
              </a:spcAft>
              <a:buClr>
                <a:schemeClr val="dk1"/>
              </a:buClr>
              <a:buSzPts val="3600"/>
              <a:buChar char="•"/>
            </a:pPr>
            <a:r>
              <a:rPr lang="en-US" sz="3600"/>
              <a:t>Think about what items make sense for your contract </a:t>
            </a:r>
            <a:endParaRPr/>
          </a:p>
          <a:p>
            <a:pPr indent="-342900" lvl="0" marL="342900" rtl="0" algn="l">
              <a:spcBef>
                <a:spcPts val="720"/>
              </a:spcBef>
              <a:spcAft>
                <a:spcPts val="0"/>
              </a:spcAft>
              <a:buClr>
                <a:schemeClr val="dk1"/>
              </a:buClr>
              <a:buSzPts val="3600"/>
              <a:buChar char="•"/>
            </a:pPr>
            <a:r>
              <a:rPr lang="en-US" sz="3600"/>
              <a:t>Set reasonable expectations with farms through RFP </a:t>
            </a:r>
            <a:endParaRPr/>
          </a:p>
          <a:p>
            <a:pPr indent="-342900" lvl="0" marL="342900" rtl="0" algn="l">
              <a:spcBef>
                <a:spcPts val="720"/>
              </a:spcBef>
              <a:spcAft>
                <a:spcPts val="0"/>
              </a:spcAft>
              <a:buClr>
                <a:schemeClr val="dk1"/>
              </a:buClr>
              <a:buSzPts val="3600"/>
              <a:buChar char="•"/>
            </a:pPr>
            <a:r>
              <a:rPr lang="en-US" sz="3600"/>
              <a:t>Build relationships! </a:t>
            </a:r>
            <a:endParaRPr/>
          </a:p>
          <a:p>
            <a:pPr indent="0" lvl="1" marL="685800" rtl="0" algn="l">
              <a:spcBef>
                <a:spcPts val="660"/>
              </a:spcBef>
              <a:spcAft>
                <a:spcPts val="0"/>
              </a:spcAft>
              <a:buClr>
                <a:schemeClr val="dk1"/>
              </a:buClr>
              <a:buSzPts val="3300"/>
              <a:buNone/>
            </a:pPr>
            <a:r>
              <a:rPr i="1" lang="en-US" sz="3300"/>
              <a:t>- Take time to get to know the farmers and understand their operations </a:t>
            </a:r>
            <a:endParaRPr/>
          </a:p>
          <a:p>
            <a:pPr indent="-342900" lvl="0" marL="342900" rtl="0" algn="l">
              <a:spcBef>
                <a:spcPts val="720"/>
              </a:spcBef>
              <a:spcAft>
                <a:spcPts val="0"/>
              </a:spcAft>
              <a:buClr>
                <a:schemeClr val="dk1"/>
              </a:buClr>
              <a:buSzPts val="3600"/>
              <a:buChar char="•"/>
            </a:pPr>
            <a:r>
              <a:rPr lang="en-US" sz="3600"/>
              <a:t>Improve your process from year to year </a:t>
            </a:r>
            <a:endParaRPr/>
          </a:p>
          <a:p>
            <a:pPr indent="-139700" lvl="0" marL="342900" rtl="0" algn="l">
              <a:spcBef>
                <a:spcPts val="640"/>
              </a:spcBef>
              <a:spcAft>
                <a:spcPts val="0"/>
              </a:spcAft>
              <a:buClr>
                <a:schemeClr val="dk1"/>
              </a:buClr>
              <a:buSzPts val="3200"/>
              <a:buNone/>
            </a:pPr>
            <a:r>
              <a:t/>
            </a:r>
            <a:endParaRPr/>
          </a:p>
          <a:p>
            <a:pPr indent="-139700" lvl="0" marL="34290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t/>
            </a:r>
            <a:endParaRPr/>
          </a:p>
        </p:txBody>
      </p:sp>
      <p:sp>
        <p:nvSpPr>
          <p:cNvPr id="848" name="Google Shape;848;g26e3d87483f_0_711"/>
          <p:cNvSpPr/>
          <p:nvPr/>
        </p:nvSpPr>
        <p:spPr>
          <a:xfrm>
            <a:off x="0" y="9355487"/>
            <a:ext cx="18288000" cy="588600"/>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id="849" name="Google Shape;849;g26e3d87483f_0_711"/>
          <p:cNvPicPr preferRelativeResize="0"/>
          <p:nvPr/>
        </p:nvPicPr>
        <p:blipFill rotWithShape="1">
          <a:blip r:embed="rId4">
            <a:alphaModFix/>
          </a:blip>
          <a:srcRect b="0" l="0" r="0" t="0"/>
          <a:stretch/>
        </p:blipFill>
        <p:spPr>
          <a:xfrm>
            <a:off x="15266505" y="448521"/>
            <a:ext cx="2667333" cy="17600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26e3d87483f_0_721"/>
          <p:cNvSpPr txBox="1"/>
          <p:nvPr/>
        </p:nvSpPr>
        <p:spPr>
          <a:xfrm>
            <a:off x="5600701" y="4229101"/>
            <a:ext cx="30729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Farmer Profile Video</a:t>
            </a:r>
            <a:endParaRPr/>
          </a:p>
        </p:txBody>
      </p:sp>
      <p:pic>
        <p:nvPicPr>
          <p:cNvPr id="856" name="Google Shape;856;g26e3d87483f_0_721"/>
          <p:cNvPicPr preferRelativeResize="0"/>
          <p:nvPr/>
        </p:nvPicPr>
        <p:blipFill rotWithShape="1">
          <a:blip r:embed="rId3">
            <a:alphaModFix/>
          </a:blip>
          <a:srcRect b="0" l="6617" r="5144" t="0"/>
          <a:stretch/>
        </p:blipFill>
        <p:spPr>
          <a:xfrm>
            <a:off x="3952292" y="-3486"/>
            <a:ext cx="12388644" cy="9358975"/>
          </a:xfrm>
          <a:prstGeom prst="rect">
            <a:avLst/>
          </a:prstGeom>
          <a:noFill/>
          <a:ln>
            <a:noFill/>
          </a:ln>
        </p:spPr>
      </p:pic>
      <p:sp>
        <p:nvSpPr>
          <p:cNvPr id="857" name="Google Shape;857;g26e3d87483f_0_721"/>
          <p:cNvSpPr/>
          <p:nvPr/>
        </p:nvSpPr>
        <p:spPr>
          <a:xfrm>
            <a:off x="0" y="931514"/>
            <a:ext cx="3948900" cy="1431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250">
                <a:solidFill>
                  <a:schemeClr val="dk1"/>
                </a:solidFill>
                <a:latin typeface="Calibri"/>
                <a:ea typeface="Calibri"/>
                <a:cs typeface="Calibri"/>
                <a:sym typeface="Calibri"/>
              </a:rPr>
              <a:t>Thank you!</a:t>
            </a:r>
            <a:endParaRPr/>
          </a:p>
          <a:p>
            <a:pPr indent="0" lvl="0" marL="0" marR="0" rtl="0" algn="ctr">
              <a:spcBef>
                <a:spcPts val="900"/>
              </a:spcBef>
              <a:spcAft>
                <a:spcPts val="0"/>
              </a:spcAft>
              <a:buNone/>
            </a:pPr>
            <a:r>
              <a:t/>
            </a:r>
            <a:endParaRPr b="1" sz="2700">
              <a:solidFill>
                <a:schemeClr val="dk1"/>
              </a:solidFill>
              <a:latin typeface="Calibri"/>
              <a:ea typeface="Calibri"/>
              <a:cs typeface="Calibri"/>
              <a:sym typeface="Calibri"/>
            </a:endParaRPr>
          </a:p>
        </p:txBody>
      </p:sp>
      <p:sp>
        <p:nvSpPr>
          <p:cNvPr id="858" name="Google Shape;858;g26e3d87483f_0_721"/>
          <p:cNvSpPr/>
          <p:nvPr/>
        </p:nvSpPr>
        <p:spPr>
          <a:xfrm>
            <a:off x="0" y="9355487"/>
            <a:ext cx="18288000" cy="588600"/>
          </a:xfrm>
          <a:prstGeom prst="rect">
            <a:avLst/>
          </a:prstGeom>
          <a:solidFill>
            <a:srgbClr val="3857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chemeClr val="lt1"/>
              </a:solidFill>
              <a:latin typeface="Calibri"/>
              <a:ea typeface="Calibri"/>
              <a:cs typeface="Calibri"/>
              <a:sym typeface="Calibri"/>
            </a:endParaRPr>
          </a:p>
        </p:txBody>
      </p:sp>
      <p:pic>
        <p:nvPicPr>
          <p:cNvPr id="859" name="Google Shape;859;g26e3d87483f_0_721"/>
          <p:cNvPicPr preferRelativeResize="0"/>
          <p:nvPr/>
        </p:nvPicPr>
        <p:blipFill rotWithShape="1">
          <a:blip r:embed="rId4">
            <a:alphaModFix/>
          </a:blip>
          <a:srcRect b="0" l="0" r="0" t="0"/>
          <a:stretch/>
        </p:blipFill>
        <p:spPr>
          <a:xfrm>
            <a:off x="683535" y="7595420"/>
            <a:ext cx="2667333" cy="17600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4" name="Shape 864"/>
        <p:cNvGrpSpPr/>
        <p:nvPr/>
      </p:nvGrpSpPr>
      <p:grpSpPr>
        <a:xfrm>
          <a:off x="0" y="0"/>
          <a:ext cx="0" cy="0"/>
          <a:chOff x="0" y="0"/>
          <a:chExt cx="0" cy="0"/>
        </a:xfrm>
      </p:grpSpPr>
      <p:sp>
        <p:nvSpPr>
          <p:cNvPr id="865" name="Google Shape;865;g26e4ff61c3e_0_500"/>
          <p:cNvSpPr/>
          <p:nvPr/>
        </p:nvSpPr>
        <p:spPr>
          <a:xfrm>
            <a:off x="-1" y="0"/>
            <a:ext cx="182835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pic>
        <p:nvPicPr>
          <p:cNvPr descr="A moose with antlers in the grass&#10;&#10;Description automatically generated" id="866" name="Google Shape;866;g26e4ff61c3e_0_500"/>
          <p:cNvPicPr preferRelativeResize="0"/>
          <p:nvPr/>
        </p:nvPicPr>
        <p:blipFill rotWithShape="1">
          <a:blip r:embed="rId3">
            <a:alphaModFix/>
          </a:blip>
          <a:srcRect b="0" l="2691" r="3190" t="0"/>
          <a:stretch/>
        </p:blipFill>
        <p:spPr>
          <a:xfrm>
            <a:off x="3783537" y="15"/>
            <a:ext cx="14504463" cy="10286984"/>
          </a:xfrm>
          <a:prstGeom prst="rect">
            <a:avLst/>
          </a:prstGeom>
          <a:noFill/>
          <a:ln>
            <a:noFill/>
          </a:ln>
        </p:spPr>
      </p:pic>
      <p:sp>
        <p:nvSpPr>
          <p:cNvPr id="867" name="Google Shape;867;g26e4ff61c3e_0_500"/>
          <p:cNvSpPr/>
          <p:nvPr/>
        </p:nvSpPr>
        <p:spPr>
          <a:xfrm>
            <a:off x="0" y="0"/>
            <a:ext cx="10600800" cy="10287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68" name="Google Shape;868;g26e4ff61c3e_0_500"/>
          <p:cNvSpPr txBox="1"/>
          <p:nvPr>
            <p:ph type="ctrTitle"/>
          </p:nvPr>
        </p:nvSpPr>
        <p:spPr>
          <a:xfrm>
            <a:off x="1428350" y="3975763"/>
            <a:ext cx="7534200" cy="2335500"/>
          </a:xfrm>
          <a:prstGeom prst="rect">
            <a:avLst/>
          </a:prstGeom>
          <a:noFill/>
          <a:ln>
            <a:noFill/>
          </a:ln>
        </p:spPr>
        <p:txBody>
          <a:bodyPr anchorCtr="0" anchor="b"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rPr lang="en-US" sz="6600"/>
              <a:t>Values Oriented Micropurchasing</a:t>
            </a:r>
            <a:endParaRPr/>
          </a:p>
        </p:txBody>
      </p:sp>
      <p:sp>
        <p:nvSpPr>
          <p:cNvPr id="869" name="Google Shape;869;g26e4ff61c3e_0_500"/>
          <p:cNvSpPr txBox="1"/>
          <p:nvPr>
            <p:ph idx="1" type="subTitle"/>
          </p:nvPr>
        </p:nvSpPr>
        <p:spPr>
          <a:xfrm>
            <a:off x="1428343" y="6943851"/>
            <a:ext cx="5960400" cy="2228100"/>
          </a:xfrm>
          <a:prstGeom prst="rect">
            <a:avLst/>
          </a:prstGeom>
          <a:noFill/>
          <a:ln>
            <a:noFill/>
          </a:ln>
        </p:spPr>
        <p:txBody>
          <a:bodyPr anchorCtr="0" anchor="t" bIns="68550" lIns="137150" spcFirstLastPara="1" rIns="137150" wrap="square" tIns="68550">
            <a:normAutofit/>
          </a:bodyPr>
          <a:lstStyle/>
          <a:p>
            <a:pPr indent="0" lvl="0" marL="0" rtl="0" algn="l">
              <a:lnSpc>
                <a:spcPct val="90000"/>
              </a:lnSpc>
              <a:spcBef>
                <a:spcPts val="0"/>
              </a:spcBef>
              <a:spcAft>
                <a:spcPts val="0"/>
              </a:spcAft>
              <a:buClr>
                <a:schemeClr val="dk1"/>
              </a:buClr>
              <a:buSzPts val="3600"/>
              <a:buNone/>
            </a:pPr>
            <a:r>
              <a:rPr lang="en-US"/>
              <a:t>Jo Dawson, MS, SNS</a:t>
            </a:r>
            <a:endParaRPr/>
          </a:p>
          <a:p>
            <a:pPr indent="0" lvl="0" marL="0" rtl="0" algn="l">
              <a:lnSpc>
                <a:spcPct val="90000"/>
              </a:lnSpc>
              <a:spcBef>
                <a:spcPts val="1500"/>
              </a:spcBef>
              <a:spcAft>
                <a:spcPts val="0"/>
              </a:spcAft>
              <a:buClr>
                <a:schemeClr val="dk1"/>
              </a:buClr>
              <a:buSzPts val="3600"/>
              <a:buNone/>
            </a:pPr>
            <a:r>
              <a:rPr lang="en-US"/>
              <a:t>Child Nutrition Consultant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4" name="Shape 874"/>
        <p:cNvGrpSpPr/>
        <p:nvPr/>
      </p:nvGrpSpPr>
      <p:grpSpPr>
        <a:xfrm>
          <a:off x="0" y="0"/>
          <a:ext cx="0" cy="0"/>
          <a:chOff x="0" y="0"/>
          <a:chExt cx="0" cy="0"/>
        </a:xfrm>
      </p:grpSpPr>
      <p:sp>
        <p:nvSpPr>
          <p:cNvPr id="875" name="Google Shape;875;g26e4ff61c3e_0_509"/>
          <p:cNvSpPr/>
          <p:nvPr/>
        </p:nvSpPr>
        <p:spPr>
          <a:xfrm>
            <a:off x="-1" y="0"/>
            <a:ext cx="182835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pic>
        <p:nvPicPr>
          <p:cNvPr descr="Fishing boat at sea" id="876" name="Google Shape;876;g26e4ff61c3e_0_509"/>
          <p:cNvPicPr preferRelativeResize="0"/>
          <p:nvPr/>
        </p:nvPicPr>
        <p:blipFill rotWithShape="1">
          <a:blip r:embed="rId3">
            <a:alphaModFix/>
          </a:blip>
          <a:srcRect b="0" l="5882" r="0" t="0"/>
          <a:stretch/>
        </p:blipFill>
        <p:spPr>
          <a:xfrm>
            <a:off x="1" y="15"/>
            <a:ext cx="14504462" cy="10286984"/>
          </a:xfrm>
          <a:prstGeom prst="rect">
            <a:avLst/>
          </a:prstGeom>
          <a:noFill/>
          <a:ln>
            <a:noFill/>
          </a:ln>
        </p:spPr>
      </p:pic>
      <p:sp>
        <p:nvSpPr>
          <p:cNvPr id="877" name="Google Shape;877;g26e4ff61c3e_0_509"/>
          <p:cNvSpPr/>
          <p:nvPr/>
        </p:nvSpPr>
        <p:spPr>
          <a:xfrm flipH="1">
            <a:off x="7687495" y="0"/>
            <a:ext cx="10600500" cy="10287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78" name="Google Shape;878;g26e4ff61c3e_0_509"/>
          <p:cNvSpPr txBox="1"/>
          <p:nvPr>
            <p:ph type="title"/>
          </p:nvPr>
        </p:nvSpPr>
        <p:spPr>
          <a:xfrm>
            <a:off x="9456821" y="547688"/>
            <a:ext cx="8826900" cy="28500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rPr lang="en-US"/>
              <a:t>SFA Purchasing Power</a:t>
            </a:r>
            <a:endParaRPr/>
          </a:p>
        </p:txBody>
      </p:sp>
      <p:sp>
        <p:nvSpPr>
          <p:cNvPr id="879" name="Google Shape;879;g26e4ff61c3e_0_509"/>
          <p:cNvSpPr txBox="1"/>
          <p:nvPr>
            <p:ph idx="1" type="body"/>
          </p:nvPr>
        </p:nvSpPr>
        <p:spPr>
          <a:xfrm>
            <a:off x="11297415" y="3651302"/>
            <a:ext cx="6693300" cy="5614200"/>
          </a:xfrm>
          <a:prstGeom prst="rect">
            <a:avLst/>
          </a:prstGeom>
          <a:noFill/>
          <a:ln>
            <a:noFill/>
          </a:ln>
        </p:spPr>
        <p:txBody>
          <a:bodyPr anchorCtr="0" anchor="t" bIns="68550" lIns="137150" spcFirstLastPara="1" rIns="137150" wrap="square" tIns="68550">
            <a:noAutofit/>
          </a:bodyPr>
          <a:lstStyle/>
          <a:p>
            <a:pPr indent="-342900" lvl="1" marL="1028700" rtl="0" algn="l">
              <a:lnSpc>
                <a:spcPct val="90000"/>
              </a:lnSpc>
              <a:spcBef>
                <a:spcPts val="0"/>
              </a:spcBef>
              <a:spcAft>
                <a:spcPts val="0"/>
              </a:spcAft>
              <a:buClr>
                <a:schemeClr val="dk1"/>
              </a:buClr>
              <a:buSzPts val="4200"/>
              <a:buChar char="•"/>
            </a:pPr>
            <a:r>
              <a:rPr lang="en-US" sz="4200">
                <a:latin typeface="Arial"/>
                <a:ea typeface="Arial"/>
                <a:cs typeface="Arial"/>
                <a:sym typeface="Arial"/>
              </a:rPr>
              <a:t>Myth: Specialized procurement is for medium &amp; large SFAs with an administrative infrastructure</a:t>
            </a:r>
            <a:endParaRPr/>
          </a:p>
          <a:p>
            <a:pPr indent="0" lvl="1" marL="685800" rtl="0" algn="l">
              <a:lnSpc>
                <a:spcPct val="90000"/>
              </a:lnSpc>
              <a:spcBef>
                <a:spcPts val="0"/>
              </a:spcBef>
              <a:spcAft>
                <a:spcPts val="0"/>
              </a:spcAft>
              <a:buClr>
                <a:schemeClr val="dk1"/>
              </a:buClr>
              <a:buSzPts val="4200"/>
              <a:buNone/>
            </a:pPr>
            <a:r>
              <a:t/>
            </a:r>
            <a:endParaRPr sz="4200">
              <a:latin typeface="Arial"/>
              <a:ea typeface="Arial"/>
              <a:cs typeface="Arial"/>
              <a:sym typeface="Arial"/>
            </a:endParaRPr>
          </a:p>
          <a:p>
            <a:pPr indent="-342900" lvl="1" marL="1028700" rtl="0" algn="l">
              <a:lnSpc>
                <a:spcPct val="90000"/>
              </a:lnSpc>
              <a:spcBef>
                <a:spcPts val="0"/>
              </a:spcBef>
              <a:spcAft>
                <a:spcPts val="0"/>
              </a:spcAft>
              <a:buClr>
                <a:schemeClr val="dk1"/>
              </a:buClr>
              <a:buSzPts val="4200"/>
              <a:buChar char="•"/>
            </a:pPr>
            <a:r>
              <a:rPr lang="en-US" sz="4200">
                <a:latin typeface="Arial"/>
                <a:ea typeface="Arial"/>
                <a:cs typeface="Arial"/>
                <a:sym typeface="Arial"/>
              </a:rPr>
              <a:t>Reality: It’s easier to turn a small boat than a large ship</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4" name="Shape 884"/>
        <p:cNvGrpSpPr/>
        <p:nvPr/>
      </p:nvGrpSpPr>
      <p:grpSpPr>
        <a:xfrm>
          <a:off x="0" y="0"/>
          <a:ext cx="0" cy="0"/>
          <a:chOff x="0" y="0"/>
          <a:chExt cx="0" cy="0"/>
        </a:xfrm>
      </p:grpSpPr>
      <p:sp>
        <p:nvSpPr>
          <p:cNvPr id="885" name="Google Shape;885;g26e4ff61c3e_0_518"/>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86" name="Google Shape;886;g26e4ff61c3e_0_518"/>
          <p:cNvSpPr/>
          <p:nvPr/>
        </p:nvSpPr>
        <p:spPr>
          <a:xfrm>
            <a:off x="1" y="-11781"/>
            <a:ext cx="18288000" cy="10298700"/>
          </a:xfrm>
          <a:prstGeom prst="rect">
            <a:avLst/>
          </a:prstGeom>
          <a:solidFill>
            <a:srgbClr val="82766A">
              <a:alpha val="14900"/>
            </a:srgbClr>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87" name="Google Shape;887;g26e4ff61c3e_0_518"/>
          <p:cNvSpPr txBox="1"/>
          <p:nvPr>
            <p:ph type="title"/>
          </p:nvPr>
        </p:nvSpPr>
        <p:spPr>
          <a:xfrm>
            <a:off x="6858001" y="902616"/>
            <a:ext cx="10172700" cy="20079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rPr lang="en-US"/>
              <a:t>Advantages of Small SFAs</a:t>
            </a:r>
            <a:endParaRPr/>
          </a:p>
        </p:txBody>
      </p:sp>
      <p:pic>
        <p:nvPicPr>
          <p:cNvPr descr="Small plant growing on soil" id="888" name="Google Shape;888;g26e4ff61c3e_0_518"/>
          <p:cNvPicPr preferRelativeResize="0"/>
          <p:nvPr/>
        </p:nvPicPr>
        <p:blipFill rotWithShape="1">
          <a:blip r:embed="rId3">
            <a:alphaModFix/>
          </a:blip>
          <a:srcRect b="0" l="28644" r="34809" t="0"/>
          <a:stretch/>
        </p:blipFill>
        <p:spPr>
          <a:xfrm>
            <a:off x="30" y="15"/>
            <a:ext cx="5632138" cy="10287000"/>
          </a:xfrm>
          <a:custGeom>
            <a:rect b="b" l="l" r="r" t="t"/>
            <a:pathLst>
              <a:path extrusionOk="0" h="6858000" w="3754759">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ln>
            <a:noFill/>
          </a:ln>
        </p:spPr>
      </p:pic>
      <p:sp>
        <p:nvSpPr>
          <p:cNvPr id="889" name="Google Shape;889;g26e4ff61c3e_0_518"/>
          <p:cNvSpPr txBox="1"/>
          <p:nvPr>
            <p:ph idx="1" type="body"/>
          </p:nvPr>
        </p:nvSpPr>
        <p:spPr>
          <a:xfrm>
            <a:off x="6858001" y="3302937"/>
            <a:ext cx="10172700" cy="5850900"/>
          </a:xfrm>
          <a:prstGeom prst="rect">
            <a:avLst/>
          </a:prstGeom>
          <a:noFill/>
          <a:ln>
            <a:noFill/>
          </a:ln>
        </p:spPr>
        <p:txBody>
          <a:bodyPr anchorCtr="0" anchor="t" bIns="68550" lIns="137150" spcFirstLastPara="1" rIns="137150" wrap="square" tIns="68550">
            <a:normAutofit/>
          </a:bodyPr>
          <a:lstStyle/>
          <a:p>
            <a:pPr indent="-342900" lvl="0" marL="342900" rtl="0" algn="l">
              <a:lnSpc>
                <a:spcPct val="90000"/>
              </a:lnSpc>
              <a:spcBef>
                <a:spcPts val="0"/>
              </a:spcBef>
              <a:spcAft>
                <a:spcPts val="0"/>
              </a:spcAft>
              <a:buClr>
                <a:schemeClr val="dk1"/>
              </a:buClr>
              <a:buSzPts val="4200"/>
              <a:buChar char="•"/>
            </a:pPr>
            <a:r>
              <a:rPr lang="en-US">
                <a:latin typeface="Arial"/>
                <a:ea typeface="Arial"/>
                <a:cs typeface="Arial"/>
                <a:sym typeface="Arial"/>
              </a:rPr>
              <a:t>More likely to know your local growers</a:t>
            </a:r>
            <a:endParaRPr/>
          </a:p>
          <a:p>
            <a:pPr indent="-342900" lvl="0" marL="342900" rtl="0" algn="l">
              <a:lnSpc>
                <a:spcPct val="90000"/>
              </a:lnSpc>
              <a:spcBef>
                <a:spcPts val="0"/>
              </a:spcBef>
              <a:spcAft>
                <a:spcPts val="0"/>
              </a:spcAft>
              <a:buClr>
                <a:schemeClr val="dk1"/>
              </a:buClr>
              <a:buSzPts val="4200"/>
              <a:buChar char="•"/>
            </a:pPr>
            <a:r>
              <a:rPr lang="en-US">
                <a:latin typeface="Arial"/>
                <a:ea typeface="Arial"/>
                <a:cs typeface="Arial"/>
                <a:sym typeface="Arial"/>
              </a:rPr>
              <a:t>Micropurchasing is more meaningful</a:t>
            </a:r>
            <a:endParaRPr/>
          </a:p>
          <a:p>
            <a:pPr indent="-342900" lvl="1" marL="1028700" rtl="0" algn="l">
              <a:lnSpc>
                <a:spcPct val="90000"/>
              </a:lnSpc>
              <a:spcBef>
                <a:spcPts val="1200"/>
              </a:spcBef>
              <a:spcAft>
                <a:spcPts val="0"/>
              </a:spcAft>
              <a:buClr>
                <a:schemeClr val="dk1"/>
              </a:buClr>
              <a:buSzPts val="4200"/>
              <a:buChar char="•"/>
            </a:pPr>
            <a:r>
              <a:rPr lang="en-US" sz="4200">
                <a:latin typeface="Arial"/>
                <a:ea typeface="Arial"/>
                <a:cs typeface="Arial"/>
                <a:sym typeface="Arial"/>
              </a:rPr>
              <a:t>Limited by the threshold </a:t>
            </a:r>
            <a:endParaRPr/>
          </a:p>
          <a:p>
            <a:pPr indent="-342900" lvl="1" marL="1028700" rtl="0" algn="l">
              <a:lnSpc>
                <a:spcPct val="90000"/>
              </a:lnSpc>
              <a:spcBef>
                <a:spcPts val="0"/>
              </a:spcBef>
              <a:spcAft>
                <a:spcPts val="0"/>
              </a:spcAft>
              <a:buClr>
                <a:schemeClr val="dk1"/>
              </a:buClr>
              <a:buSzPts val="4200"/>
              <a:buChar char="•"/>
            </a:pPr>
            <a:r>
              <a:rPr lang="en-US" sz="4200">
                <a:latin typeface="Arial"/>
                <a:ea typeface="Arial"/>
                <a:cs typeface="Arial"/>
                <a:sym typeface="Arial"/>
              </a:rPr>
              <a:t>More able to manage the processing the purchase without need of a distributor and/or processor </a:t>
            </a:r>
            <a:endParaRPr/>
          </a:p>
          <a:p>
            <a:pPr indent="-152400" lvl="0" marL="342900" rtl="0" algn="l">
              <a:lnSpc>
                <a:spcPct val="90000"/>
              </a:lnSpc>
              <a:spcBef>
                <a:spcPts val="1500"/>
              </a:spcBef>
              <a:spcAft>
                <a:spcPts val="0"/>
              </a:spcAft>
              <a:buClr>
                <a:schemeClr val="dk1"/>
              </a:buClr>
              <a:buSzPts val="3000"/>
              <a:buNone/>
            </a:pPr>
            <a:r>
              <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4" name="Shape 894"/>
        <p:cNvGrpSpPr/>
        <p:nvPr/>
      </p:nvGrpSpPr>
      <p:grpSpPr>
        <a:xfrm>
          <a:off x="0" y="0"/>
          <a:ext cx="0" cy="0"/>
          <a:chOff x="0" y="0"/>
          <a:chExt cx="0" cy="0"/>
        </a:xfrm>
      </p:grpSpPr>
      <p:sp>
        <p:nvSpPr>
          <p:cNvPr id="895" name="Google Shape;895;g26e4ff61c3e_0_527"/>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96" name="Google Shape;896;g26e4ff61c3e_0_527"/>
          <p:cNvSpPr txBox="1"/>
          <p:nvPr>
            <p:ph type="title"/>
          </p:nvPr>
        </p:nvSpPr>
        <p:spPr>
          <a:xfrm>
            <a:off x="685800" y="753030"/>
            <a:ext cx="11499300" cy="1629000"/>
          </a:xfrm>
          <a:prstGeom prst="rect">
            <a:avLst/>
          </a:prstGeom>
          <a:noFill/>
          <a:ln>
            <a:noFill/>
          </a:ln>
        </p:spPr>
        <p:txBody>
          <a:bodyPr anchorCtr="0" anchor="b"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rPr lang="en-US">
                <a:solidFill>
                  <a:schemeClr val="dk1"/>
                </a:solidFill>
                <a:latin typeface="Play"/>
                <a:ea typeface="Play"/>
                <a:cs typeface="Play"/>
                <a:sym typeface="Play"/>
              </a:rPr>
              <a:t>Micro-Purchase Thresholds </a:t>
            </a:r>
            <a:endParaRPr/>
          </a:p>
        </p:txBody>
      </p:sp>
      <p:sp>
        <p:nvSpPr>
          <p:cNvPr id="897" name="Google Shape;897;g26e4ff61c3e_0_527"/>
          <p:cNvSpPr/>
          <p:nvPr/>
        </p:nvSpPr>
        <p:spPr>
          <a:xfrm>
            <a:off x="388620" y="2674620"/>
            <a:ext cx="10225500" cy="7406400"/>
          </a:xfrm>
          <a:prstGeom prst="rect">
            <a:avLst/>
          </a:prstGeom>
          <a:noFill/>
          <a:ln>
            <a:noFill/>
          </a:ln>
        </p:spPr>
        <p:txBody>
          <a:bodyPr anchorCtr="0" anchor="t" bIns="68550" lIns="137150" spcFirstLastPara="1" rIns="137150" wrap="square" tIns="68550">
            <a:noAutofit/>
          </a:bodyPr>
          <a:lstStyle/>
          <a:p>
            <a:pPr indent="-336550" lvl="1" marL="685800" marR="0" rtl="0" algn="l">
              <a:lnSpc>
                <a:spcPct val="90000"/>
              </a:lnSpc>
              <a:spcBef>
                <a:spcPts val="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In Utah </a:t>
            </a:r>
            <a:endParaRPr sz="2100"/>
          </a:p>
          <a:p>
            <a:pPr indent="-336550" lvl="2" marL="1371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$5,000 maximum per item	</a:t>
            </a:r>
            <a:endParaRPr sz="2100"/>
          </a:p>
          <a:p>
            <a:pPr indent="-336550" lvl="2" marL="1371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$10,000 maximum per purchase</a:t>
            </a:r>
            <a:endParaRPr sz="2100"/>
          </a:p>
          <a:p>
            <a:pPr indent="-336550" lvl="2" marL="1371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$50,000 cumulative annual threshold</a:t>
            </a:r>
            <a:endParaRPr sz="2100"/>
          </a:p>
          <a:p>
            <a:pPr indent="6350" lvl="0" marL="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2 CFR Part 200.67 and 2 CFR Part 200.320</a:t>
            </a:r>
            <a:endParaRPr sz="2100"/>
          </a:p>
          <a:p>
            <a:pPr indent="-349250" lvl="1" marL="1244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Aggregate dollar amount does not exceed the micro-purchase threshold. </a:t>
            </a:r>
            <a:endParaRPr sz="2100"/>
          </a:p>
          <a:p>
            <a:pPr indent="-349250" lvl="1" marL="1244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Distribute micro-purchases equitably among qualified suppliers. </a:t>
            </a:r>
            <a:endParaRPr sz="2100"/>
          </a:p>
          <a:p>
            <a:pPr indent="-349250" lvl="1" marL="1244600" marR="0" rtl="0" algn="l">
              <a:lnSpc>
                <a:spcPct val="90000"/>
              </a:lnSpc>
              <a:spcBef>
                <a:spcPts val="1500"/>
              </a:spcBef>
              <a:spcAft>
                <a:spcPts val="0"/>
              </a:spcAft>
              <a:buClr>
                <a:schemeClr val="dk1"/>
              </a:buClr>
              <a:buSzPts val="3300"/>
              <a:buFont typeface="Arial"/>
              <a:buChar char="•"/>
            </a:pPr>
            <a:r>
              <a:rPr b="0" i="0" lang="en-US" sz="3300" u="none" cap="none" strike="noStrike">
                <a:solidFill>
                  <a:schemeClr val="dk1"/>
                </a:solidFill>
                <a:latin typeface="Arial"/>
                <a:ea typeface="Arial"/>
                <a:cs typeface="Arial"/>
                <a:sym typeface="Arial"/>
              </a:rPr>
              <a:t>May be awarded without soliciting competitive quotations if the price is considered reasonable.</a:t>
            </a:r>
            <a:endParaRPr sz="2100"/>
          </a:p>
          <a:p>
            <a:pPr indent="6350" lvl="0" marL="0" marR="0" rtl="0" algn="l">
              <a:lnSpc>
                <a:spcPct val="90000"/>
              </a:lnSpc>
              <a:spcBef>
                <a:spcPts val="1500"/>
              </a:spcBef>
              <a:spcAft>
                <a:spcPts val="0"/>
              </a:spcAft>
              <a:buClr>
                <a:schemeClr val="dk1"/>
              </a:buClr>
              <a:buSzPts val="3300"/>
              <a:buFont typeface="Arial"/>
              <a:buChar char="•"/>
            </a:pPr>
            <a:r>
              <a:rPr b="1" i="0" lang="en-US" sz="3300" u="none" cap="none" strike="noStrike">
                <a:solidFill>
                  <a:schemeClr val="dk1"/>
                </a:solidFill>
                <a:latin typeface="Arial"/>
                <a:ea typeface="Arial"/>
                <a:cs typeface="Arial"/>
                <a:sym typeface="Arial"/>
              </a:rPr>
              <a:t>Best practice: include in the procurement plan</a:t>
            </a:r>
            <a:r>
              <a:rPr b="1" i="0" lang="en-US" sz="3600" u="none" cap="none" strike="noStrike">
                <a:solidFill>
                  <a:schemeClr val="dk1"/>
                </a:solidFill>
                <a:latin typeface="Arial"/>
                <a:ea typeface="Arial"/>
                <a:cs typeface="Arial"/>
                <a:sym typeface="Arial"/>
              </a:rPr>
              <a:t>.</a:t>
            </a:r>
            <a:endParaRPr sz="2100"/>
          </a:p>
          <a:p>
            <a:pPr indent="114300" lvl="0" marL="0" marR="0" rtl="0" algn="l">
              <a:lnSpc>
                <a:spcPct val="90000"/>
              </a:lnSpc>
              <a:spcBef>
                <a:spcPts val="15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8" name="Google Shape;898;g26e4ff61c3e_0_527"/>
          <p:cNvSpPr/>
          <p:nvPr/>
        </p:nvSpPr>
        <p:spPr>
          <a:xfrm flipH="1" rot="10800000">
            <a:off x="12185000" y="-7"/>
            <a:ext cx="6138900" cy="10287000"/>
          </a:xfrm>
          <a:prstGeom prst="rect">
            <a:avLst/>
          </a:prstGeom>
          <a:gradFill>
            <a:gsLst>
              <a:gs pos="0">
                <a:srgbClr val="000000">
                  <a:alpha val="93725"/>
                </a:srgbClr>
              </a:gs>
              <a:gs pos="8000">
                <a:srgbClr val="000000">
                  <a:alpha val="93725"/>
                </a:srgbClr>
              </a:gs>
              <a:gs pos="100000">
                <a:schemeClr val="accent1"/>
              </a:gs>
            </a:gsLst>
            <a:lin ang="2399891"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899" name="Google Shape;899;g26e4ff61c3e_0_527"/>
          <p:cNvSpPr/>
          <p:nvPr/>
        </p:nvSpPr>
        <p:spPr>
          <a:xfrm flipH="1" rot="10800000">
            <a:off x="12185000" y="-349"/>
            <a:ext cx="6138900" cy="9600900"/>
          </a:xfrm>
          <a:prstGeom prst="rect">
            <a:avLst/>
          </a:prstGeom>
          <a:gradFill>
            <a:gsLst>
              <a:gs pos="0">
                <a:srgbClr val="0A3041">
                  <a:alpha val="0"/>
                </a:srgbClr>
              </a:gs>
              <a:gs pos="31000">
                <a:srgbClr val="0A3041">
                  <a:alpha val="0"/>
                </a:srgbClr>
              </a:gs>
              <a:gs pos="100000">
                <a:srgbClr val="0A3041">
                  <a:alpha val="25882"/>
                </a:srgbClr>
              </a:gs>
            </a:gsLst>
            <a:lin ang="18000042"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900" name="Google Shape;900;g26e4ff61c3e_0_527"/>
          <p:cNvSpPr/>
          <p:nvPr/>
        </p:nvSpPr>
        <p:spPr>
          <a:xfrm flipH="1" rot="10800000">
            <a:off x="12185000" y="-349"/>
            <a:ext cx="6102900" cy="9600900"/>
          </a:xfrm>
          <a:prstGeom prst="rect">
            <a:avLst/>
          </a:prstGeom>
          <a:gradFill>
            <a:gsLst>
              <a:gs pos="0">
                <a:srgbClr val="156082">
                  <a:alpha val="0"/>
                </a:srgbClr>
              </a:gs>
              <a:gs pos="72000">
                <a:srgbClr val="000000">
                  <a:alpha val="20784"/>
                </a:srgbClr>
              </a:gs>
              <a:gs pos="100000">
                <a:srgbClr val="000000">
                  <a:alpha val="20784"/>
                </a:srgbClr>
              </a:gs>
            </a:gsLst>
            <a:lin ang="3000122"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901" name="Google Shape;901;g26e4ff61c3e_0_527"/>
          <p:cNvSpPr/>
          <p:nvPr/>
        </p:nvSpPr>
        <p:spPr>
          <a:xfrm flipH="1" rot="10800000">
            <a:off x="12185000" y="-20"/>
            <a:ext cx="5417100" cy="10287000"/>
          </a:xfrm>
          <a:prstGeom prst="rect">
            <a:avLst/>
          </a:prstGeom>
          <a:gradFill>
            <a:gsLst>
              <a:gs pos="0">
                <a:srgbClr val="156082">
                  <a:alpha val="0"/>
                </a:srgbClr>
              </a:gs>
              <a:gs pos="93000">
                <a:srgbClr val="000000">
                  <a:alpha val="28627"/>
                </a:srgbClr>
              </a:gs>
              <a:gs pos="100000">
                <a:srgbClr val="000000">
                  <a:alpha val="28627"/>
                </a:srgbClr>
              </a:gs>
            </a:gsLst>
            <a:lin ang="5400012"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pic>
        <p:nvPicPr>
          <p:cNvPr descr="Bald Eagle perched on a stump" id="902" name="Google Shape;902;g26e4ff61c3e_0_527"/>
          <p:cNvPicPr preferRelativeResize="0"/>
          <p:nvPr/>
        </p:nvPicPr>
        <p:blipFill rotWithShape="1">
          <a:blip r:embed="rId3">
            <a:alphaModFix/>
          </a:blip>
          <a:srcRect b="0" l="28010" r="4608" t="0"/>
          <a:stretch/>
        </p:blipFill>
        <p:spPr>
          <a:xfrm>
            <a:off x="10613950" y="1569915"/>
            <a:ext cx="6255800" cy="71950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7" name="Shape 907"/>
        <p:cNvGrpSpPr/>
        <p:nvPr/>
      </p:nvGrpSpPr>
      <p:grpSpPr>
        <a:xfrm>
          <a:off x="0" y="0"/>
          <a:ext cx="0" cy="0"/>
          <a:chOff x="0" y="0"/>
          <a:chExt cx="0" cy="0"/>
        </a:xfrm>
      </p:grpSpPr>
      <p:pic>
        <p:nvPicPr>
          <p:cNvPr descr="Image result for alaska gateway school district bison lunch" id="908" name="Google Shape;908;g26e4ff61c3e_0_539"/>
          <p:cNvPicPr preferRelativeResize="0"/>
          <p:nvPr>
            <p:ph idx="1" type="body"/>
          </p:nvPr>
        </p:nvPicPr>
        <p:blipFill rotWithShape="1">
          <a:blip r:embed="rId3">
            <a:alphaModFix/>
          </a:blip>
          <a:srcRect b="15732" l="0" r="0" t="0"/>
          <a:stretch/>
        </p:blipFill>
        <p:spPr>
          <a:xfrm>
            <a:off x="30" y="15"/>
            <a:ext cx="18288000" cy="10287000"/>
          </a:xfrm>
          <a:prstGeom prst="rect">
            <a:avLst/>
          </a:prstGeom>
          <a:noFill/>
          <a:ln>
            <a:noFill/>
          </a:ln>
        </p:spPr>
      </p:pic>
      <p:sp>
        <p:nvSpPr>
          <p:cNvPr id="909" name="Google Shape;909;g26e4ff61c3e_0_539"/>
          <p:cNvSpPr/>
          <p:nvPr/>
        </p:nvSpPr>
        <p:spPr>
          <a:xfrm>
            <a:off x="0" y="7980213"/>
            <a:ext cx="18288000" cy="1104600"/>
          </a:xfrm>
          <a:prstGeom prst="rect">
            <a:avLst/>
          </a:prstGeom>
          <a:solidFill>
            <a:schemeClr val="lt1">
              <a:alpha val="92940"/>
            </a:schemeClr>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910" name="Google Shape;910;g26e4ff61c3e_0_539"/>
          <p:cNvSpPr txBox="1"/>
          <p:nvPr>
            <p:ph type="title"/>
          </p:nvPr>
        </p:nvSpPr>
        <p:spPr>
          <a:xfrm>
            <a:off x="785813" y="7975860"/>
            <a:ext cx="16816500" cy="1117500"/>
          </a:xfrm>
          <a:prstGeom prst="rect">
            <a:avLst/>
          </a:prstGeom>
          <a:noFill/>
          <a:ln>
            <a:noFill/>
          </a:ln>
        </p:spPr>
        <p:txBody>
          <a:bodyPr anchorCtr="0" anchor="ctr" bIns="68550" lIns="137150" spcFirstLastPara="1" rIns="137150" wrap="square" tIns="68550">
            <a:normAutofit/>
          </a:bodyPr>
          <a:lstStyle/>
          <a:p>
            <a:pPr indent="0" lvl="0" marL="0" rtl="0" algn="ctr">
              <a:lnSpc>
                <a:spcPct val="90000"/>
              </a:lnSpc>
              <a:spcBef>
                <a:spcPts val="0"/>
              </a:spcBef>
              <a:spcAft>
                <a:spcPts val="0"/>
              </a:spcAft>
              <a:buClr>
                <a:schemeClr val="dk1"/>
              </a:buClr>
              <a:buSzPts val="5400"/>
              <a:buFont typeface="Play"/>
              <a:buNone/>
            </a:pPr>
            <a:r>
              <a:rPr lang="en-US" sz="5400">
                <a:latin typeface="Play"/>
                <a:ea typeface="Play"/>
                <a:cs typeface="Play"/>
                <a:sym typeface="Play"/>
              </a:rPr>
              <a:t>Local - Traditional - Indigenous - Values-Based</a:t>
            </a:r>
            <a:endParaRPr sz="5400"/>
          </a:p>
        </p:txBody>
      </p:sp>
      <p:cxnSp>
        <p:nvCxnSpPr>
          <p:cNvPr id="911" name="Google Shape;911;g26e4ff61c3e_0_539"/>
          <p:cNvCxnSpPr/>
          <p:nvPr/>
        </p:nvCxnSpPr>
        <p:spPr>
          <a:xfrm>
            <a:off x="0" y="7862975"/>
            <a:ext cx="18288000" cy="0"/>
          </a:xfrm>
          <a:prstGeom prst="straightConnector1">
            <a:avLst/>
          </a:prstGeom>
          <a:noFill/>
          <a:ln cap="flat" cmpd="sng" w="41275">
            <a:solidFill>
              <a:schemeClr val="lt1">
                <a:alpha val="89800"/>
              </a:schemeClr>
            </a:solidFill>
            <a:prstDash val="solid"/>
            <a:miter lim="800000"/>
            <a:headEnd len="sm" w="sm" type="none"/>
            <a:tailEnd len="sm" w="sm" type="none"/>
          </a:ln>
        </p:spPr>
      </p:cxnSp>
      <p:cxnSp>
        <p:nvCxnSpPr>
          <p:cNvPr id="912" name="Google Shape;912;g26e4ff61c3e_0_539"/>
          <p:cNvCxnSpPr/>
          <p:nvPr/>
        </p:nvCxnSpPr>
        <p:spPr>
          <a:xfrm>
            <a:off x="0" y="9202278"/>
            <a:ext cx="18288000" cy="0"/>
          </a:xfrm>
          <a:prstGeom prst="straightConnector1">
            <a:avLst/>
          </a:prstGeom>
          <a:noFill/>
          <a:ln cap="flat" cmpd="sng" w="41275">
            <a:solidFill>
              <a:schemeClr val="lt1">
                <a:alpha val="89800"/>
              </a:schemeClr>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502" name="Shape 502"/>
        <p:cNvGrpSpPr/>
        <p:nvPr/>
      </p:nvGrpSpPr>
      <p:grpSpPr>
        <a:xfrm>
          <a:off x="0" y="0"/>
          <a:ext cx="0" cy="0"/>
          <a:chOff x="0" y="0"/>
          <a:chExt cx="0" cy="0"/>
        </a:xfrm>
      </p:grpSpPr>
      <p:sp>
        <p:nvSpPr>
          <p:cNvPr id="503" name="Google Shape;503;g26e9394c8cd_0_0"/>
          <p:cNvSpPr/>
          <p:nvPr/>
        </p:nvSpPr>
        <p:spPr>
          <a:xfrm rot="6457145">
            <a:off x="-1184864" y="-822558"/>
            <a:ext cx="5232128" cy="4670863"/>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504" name="Google Shape;504;g26e9394c8cd_0_0"/>
          <p:cNvSpPr/>
          <p:nvPr/>
        </p:nvSpPr>
        <p:spPr>
          <a:xfrm flipH="1" rot="4315661">
            <a:off x="-2585338" y="2839303"/>
            <a:ext cx="4377648" cy="2872832"/>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505" name="Google Shape;505;g26e9394c8cd_0_0"/>
          <p:cNvSpPr/>
          <p:nvPr/>
        </p:nvSpPr>
        <p:spPr>
          <a:xfrm rot="-4225972">
            <a:off x="14098009" y="6575668"/>
            <a:ext cx="5236758" cy="4674997"/>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506" name="Google Shape;506;g26e9394c8cd_0_0"/>
          <p:cNvSpPr/>
          <p:nvPr/>
        </p:nvSpPr>
        <p:spPr>
          <a:xfrm flipH="1" rot="-6674586">
            <a:off x="16334795" y="4915650"/>
            <a:ext cx="4382824" cy="2876228"/>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507" name="Google Shape;507;g26e9394c8cd_0_0"/>
          <p:cNvSpPr/>
          <p:nvPr/>
        </p:nvSpPr>
        <p:spPr>
          <a:xfrm rot="-310108">
            <a:off x="16326622" y="8437594"/>
            <a:ext cx="1848254" cy="2526171"/>
          </a:xfrm>
          <a:custGeom>
            <a:rect b="b" l="l" r="r" t="t"/>
            <a:pathLst>
              <a:path extrusionOk="0" h="2528543" w="1849989">
                <a:moveTo>
                  <a:pt x="0" y="0"/>
                </a:moveTo>
                <a:lnTo>
                  <a:pt x="1849989" y="0"/>
                </a:lnTo>
                <a:lnTo>
                  <a:pt x="1849989" y="2528543"/>
                </a:lnTo>
                <a:lnTo>
                  <a:pt x="0" y="2528543"/>
                </a:lnTo>
                <a:lnTo>
                  <a:pt x="0" y="0"/>
                </a:lnTo>
                <a:close/>
              </a:path>
            </a:pathLst>
          </a:custGeom>
          <a:blipFill rotWithShape="1">
            <a:blip r:embed="rId5">
              <a:alphaModFix/>
            </a:blip>
            <a:stretch>
              <a:fillRect b="0" l="0" r="0" t="0"/>
            </a:stretch>
          </a:blipFill>
          <a:ln>
            <a:noFill/>
          </a:ln>
        </p:spPr>
      </p:sp>
      <p:sp>
        <p:nvSpPr>
          <p:cNvPr id="508" name="Google Shape;508;g26e9394c8cd_0_0"/>
          <p:cNvSpPr/>
          <p:nvPr/>
        </p:nvSpPr>
        <p:spPr>
          <a:xfrm rot="2523704">
            <a:off x="180933" y="5630619"/>
            <a:ext cx="1293416" cy="1246854"/>
          </a:xfrm>
          <a:custGeom>
            <a:rect b="b" l="l" r="r" t="t"/>
            <a:pathLst>
              <a:path extrusionOk="0" h="1246725" w="1293283">
                <a:moveTo>
                  <a:pt x="0" y="0"/>
                </a:moveTo>
                <a:lnTo>
                  <a:pt x="1293283" y="0"/>
                </a:lnTo>
                <a:lnTo>
                  <a:pt x="1293283" y="1246725"/>
                </a:lnTo>
                <a:lnTo>
                  <a:pt x="0" y="1246725"/>
                </a:lnTo>
                <a:lnTo>
                  <a:pt x="0" y="0"/>
                </a:lnTo>
                <a:close/>
              </a:path>
            </a:pathLst>
          </a:custGeom>
          <a:blipFill rotWithShape="1">
            <a:blip r:embed="rId6">
              <a:alphaModFix/>
            </a:blip>
            <a:stretch>
              <a:fillRect b="0" l="0" r="0" t="0"/>
            </a:stretch>
          </a:blipFill>
          <a:ln>
            <a:noFill/>
          </a:ln>
        </p:spPr>
      </p:sp>
      <p:sp>
        <p:nvSpPr>
          <p:cNvPr id="509" name="Google Shape;509;g26e9394c8cd_0_0"/>
          <p:cNvSpPr/>
          <p:nvPr/>
        </p:nvSpPr>
        <p:spPr>
          <a:xfrm rot="-744277">
            <a:off x="16874228" y="7196065"/>
            <a:ext cx="770262" cy="1037695"/>
          </a:xfrm>
          <a:custGeom>
            <a:rect b="b" l="l" r="r" t="t"/>
            <a:pathLst>
              <a:path extrusionOk="0" h="1036798" w="769596">
                <a:moveTo>
                  <a:pt x="0" y="0"/>
                </a:moveTo>
                <a:lnTo>
                  <a:pt x="769596" y="0"/>
                </a:lnTo>
                <a:lnTo>
                  <a:pt x="769596" y="1036798"/>
                </a:lnTo>
                <a:lnTo>
                  <a:pt x="0" y="1036798"/>
                </a:lnTo>
                <a:lnTo>
                  <a:pt x="0" y="0"/>
                </a:lnTo>
                <a:close/>
              </a:path>
            </a:pathLst>
          </a:custGeom>
          <a:blipFill rotWithShape="1">
            <a:blip r:embed="rId7">
              <a:alphaModFix/>
            </a:blip>
            <a:stretch>
              <a:fillRect b="0" l="0" r="0" t="0"/>
            </a:stretch>
          </a:blipFill>
          <a:ln>
            <a:noFill/>
          </a:ln>
        </p:spPr>
      </p:sp>
      <p:sp>
        <p:nvSpPr>
          <p:cNvPr id="510" name="Google Shape;510;g26e9394c8cd_0_0"/>
          <p:cNvSpPr/>
          <p:nvPr/>
        </p:nvSpPr>
        <p:spPr>
          <a:xfrm rot="-1073513">
            <a:off x="14893325" y="8980891"/>
            <a:ext cx="1176141" cy="1154158"/>
          </a:xfrm>
          <a:custGeom>
            <a:rect b="b" l="l" r="r" t="t"/>
            <a:pathLst>
              <a:path extrusionOk="0" h="1153113" w="1175077">
                <a:moveTo>
                  <a:pt x="0" y="0"/>
                </a:moveTo>
                <a:lnTo>
                  <a:pt x="1175076" y="0"/>
                </a:lnTo>
                <a:lnTo>
                  <a:pt x="1175076" y="1153113"/>
                </a:lnTo>
                <a:lnTo>
                  <a:pt x="0" y="1153113"/>
                </a:lnTo>
                <a:lnTo>
                  <a:pt x="0" y="0"/>
                </a:lnTo>
                <a:close/>
              </a:path>
            </a:pathLst>
          </a:custGeom>
          <a:blipFill rotWithShape="1">
            <a:blip r:embed="rId8">
              <a:alphaModFix/>
            </a:blip>
            <a:stretch>
              <a:fillRect b="0" l="0" r="0" t="0"/>
            </a:stretch>
          </a:blipFill>
          <a:ln>
            <a:noFill/>
          </a:ln>
        </p:spPr>
      </p:sp>
      <p:sp>
        <p:nvSpPr>
          <p:cNvPr id="511" name="Google Shape;511;g26e9394c8cd_0_0"/>
          <p:cNvSpPr/>
          <p:nvPr/>
        </p:nvSpPr>
        <p:spPr>
          <a:xfrm rot="-1501533">
            <a:off x="229601" y="2850267"/>
            <a:ext cx="687096" cy="1238012"/>
          </a:xfrm>
          <a:custGeom>
            <a:rect b="b" l="l" r="r" t="t"/>
            <a:pathLst>
              <a:path extrusionOk="0" h="1239543" w="687946">
                <a:moveTo>
                  <a:pt x="0" y="0"/>
                </a:moveTo>
                <a:lnTo>
                  <a:pt x="687946" y="0"/>
                </a:lnTo>
                <a:lnTo>
                  <a:pt x="687946" y="1239543"/>
                </a:lnTo>
                <a:lnTo>
                  <a:pt x="0" y="1239543"/>
                </a:lnTo>
                <a:lnTo>
                  <a:pt x="0" y="0"/>
                </a:lnTo>
                <a:close/>
              </a:path>
            </a:pathLst>
          </a:custGeom>
          <a:blipFill rotWithShape="1">
            <a:blip r:embed="rId9">
              <a:alphaModFix/>
            </a:blip>
            <a:stretch>
              <a:fillRect b="0" l="0" r="0" t="0"/>
            </a:stretch>
          </a:blipFill>
          <a:ln>
            <a:noFill/>
          </a:ln>
        </p:spPr>
      </p:sp>
      <p:sp>
        <p:nvSpPr>
          <p:cNvPr id="512" name="Google Shape;512;g26e9394c8cd_0_0"/>
          <p:cNvSpPr/>
          <p:nvPr/>
        </p:nvSpPr>
        <p:spPr>
          <a:xfrm rot="1424655">
            <a:off x="550425" y="3928780"/>
            <a:ext cx="954192" cy="1291630"/>
          </a:xfrm>
          <a:custGeom>
            <a:rect b="b" l="l" r="r" t="t"/>
            <a:pathLst>
              <a:path extrusionOk="0" h="1292127" w="954559">
                <a:moveTo>
                  <a:pt x="0" y="0"/>
                </a:moveTo>
                <a:lnTo>
                  <a:pt x="954560" y="0"/>
                </a:lnTo>
                <a:lnTo>
                  <a:pt x="954560" y="1292127"/>
                </a:lnTo>
                <a:lnTo>
                  <a:pt x="0" y="1292127"/>
                </a:lnTo>
                <a:lnTo>
                  <a:pt x="0" y="0"/>
                </a:lnTo>
                <a:close/>
              </a:path>
            </a:pathLst>
          </a:custGeom>
          <a:blipFill rotWithShape="1">
            <a:blip r:embed="rId10">
              <a:alphaModFix/>
            </a:blip>
            <a:stretch>
              <a:fillRect b="0" l="0" r="0" t="0"/>
            </a:stretch>
          </a:blipFill>
          <a:ln>
            <a:noFill/>
          </a:ln>
        </p:spPr>
      </p:sp>
      <p:sp>
        <p:nvSpPr>
          <p:cNvPr id="513" name="Google Shape;513;g26e9394c8cd_0_0"/>
          <p:cNvSpPr/>
          <p:nvPr/>
        </p:nvSpPr>
        <p:spPr>
          <a:xfrm rot="-1100666">
            <a:off x="254157" y="1274548"/>
            <a:ext cx="1789231" cy="1268117"/>
          </a:xfrm>
          <a:custGeom>
            <a:rect b="b" l="l" r="r" t="t"/>
            <a:pathLst>
              <a:path extrusionOk="0" h="1267025" w="1787690">
                <a:moveTo>
                  <a:pt x="0" y="0"/>
                </a:moveTo>
                <a:lnTo>
                  <a:pt x="1787689" y="0"/>
                </a:lnTo>
                <a:lnTo>
                  <a:pt x="1787689" y="1267025"/>
                </a:lnTo>
                <a:lnTo>
                  <a:pt x="0" y="1267025"/>
                </a:lnTo>
                <a:lnTo>
                  <a:pt x="0" y="0"/>
                </a:lnTo>
                <a:close/>
              </a:path>
            </a:pathLst>
          </a:custGeom>
          <a:blipFill rotWithShape="1">
            <a:blip r:embed="rId11">
              <a:alphaModFix/>
            </a:blip>
            <a:stretch>
              <a:fillRect b="0" l="0" r="0" t="0"/>
            </a:stretch>
          </a:blipFill>
          <a:ln>
            <a:noFill/>
          </a:ln>
        </p:spPr>
      </p:sp>
      <p:sp>
        <p:nvSpPr>
          <p:cNvPr id="514" name="Google Shape;514;g26e9394c8cd_0_0"/>
          <p:cNvSpPr/>
          <p:nvPr/>
        </p:nvSpPr>
        <p:spPr>
          <a:xfrm>
            <a:off x="1980159" y="842779"/>
            <a:ext cx="828811" cy="809127"/>
          </a:xfrm>
          <a:custGeom>
            <a:rect b="b" l="l" r="r" t="t"/>
            <a:pathLst>
              <a:path extrusionOk="0" h="809127" w="828811">
                <a:moveTo>
                  <a:pt x="0" y="0"/>
                </a:moveTo>
                <a:lnTo>
                  <a:pt x="828811" y="0"/>
                </a:lnTo>
                <a:lnTo>
                  <a:pt x="828811" y="809127"/>
                </a:lnTo>
                <a:lnTo>
                  <a:pt x="0" y="809127"/>
                </a:lnTo>
                <a:lnTo>
                  <a:pt x="0" y="0"/>
                </a:lnTo>
                <a:close/>
              </a:path>
            </a:pathLst>
          </a:custGeom>
          <a:blipFill rotWithShape="1">
            <a:blip r:embed="rId12">
              <a:alphaModFix/>
            </a:blip>
            <a:stretch>
              <a:fillRect b="0" l="0" r="0" t="0"/>
            </a:stretch>
          </a:blipFill>
          <a:ln>
            <a:noFill/>
          </a:ln>
        </p:spPr>
      </p:sp>
      <p:sp>
        <p:nvSpPr>
          <p:cNvPr id="515" name="Google Shape;515;g26e9394c8cd_0_0"/>
          <p:cNvSpPr/>
          <p:nvPr/>
        </p:nvSpPr>
        <p:spPr>
          <a:xfrm rot="2052374">
            <a:off x="238135" y="4086525"/>
            <a:ext cx="377779" cy="400827"/>
          </a:xfrm>
          <a:custGeom>
            <a:rect b="b" l="l" r="r" t="t"/>
            <a:pathLst>
              <a:path extrusionOk="0" h="400594" w="377560">
                <a:moveTo>
                  <a:pt x="0" y="0"/>
                </a:moveTo>
                <a:lnTo>
                  <a:pt x="377560" y="0"/>
                </a:lnTo>
                <a:lnTo>
                  <a:pt x="377560" y="400594"/>
                </a:lnTo>
                <a:lnTo>
                  <a:pt x="0" y="400594"/>
                </a:lnTo>
                <a:lnTo>
                  <a:pt x="0" y="0"/>
                </a:lnTo>
                <a:close/>
              </a:path>
            </a:pathLst>
          </a:custGeom>
          <a:blipFill rotWithShape="1">
            <a:blip r:embed="rId13">
              <a:alphaModFix/>
            </a:blip>
            <a:stretch>
              <a:fillRect b="0" l="0" r="0" t="0"/>
            </a:stretch>
          </a:blipFill>
          <a:ln>
            <a:noFill/>
          </a:ln>
        </p:spPr>
      </p:sp>
      <p:sp>
        <p:nvSpPr>
          <p:cNvPr id="516" name="Google Shape;516;g26e9394c8cd_0_0"/>
          <p:cNvSpPr/>
          <p:nvPr/>
        </p:nvSpPr>
        <p:spPr>
          <a:xfrm>
            <a:off x="685505" y="5143500"/>
            <a:ext cx="383878" cy="372362"/>
          </a:xfrm>
          <a:custGeom>
            <a:rect b="b" l="l" r="r" t="t"/>
            <a:pathLst>
              <a:path extrusionOk="0" h="372362" w="383878">
                <a:moveTo>
                  <a:pt x="0" y="0"/>
                </a:moveTo>
                <a:lnTo>
                  <a:pt x="383878" y="0"/>
                </a:lnTo>
                <a:lnTo>
                  <a:pt x="383878" y="372362"/>
                </a:lnTo>
                <a:lnTo>
                  <a:pt x="0" y="372362"/>
                </a:lnTo>
                <a:lnTo>
                  <a:pt x="0" y="0"/>
                </a:lnTo>
                <a:close/>
              </a:path>
            </a:pathLst>
          </a:custGeom>
          <a:blipFill rotWithShape="1">
            <a:blip r:embed="rId14">
              <a:alphaModFix/>
            </a:blip>
            <a:stretch>
              <a:fillRect b="0" l="0" r="0" t="0"/>
            </a:stretch>
          </a:blipFill>
          <a:ln>
            <a:noFill/>
          </a:ln>
        </p:spPr>
      </p:sp>
      <p:sp>
        <p:nvSpPr>
          <p:cNvPr id="517" name="Google Shape;517;g26e9394c8cd_0_0"/>
          <p:cNvSpPr/>
          <p:nvPr/>
        </p:nvSpPr>
        <p:spPr>
          <a:xfrm rot="5494514">
            <a:off x="1465465" y="447332"/>
            <a:ext cx="384023" cy="372503"/>
          </a:xfrm>
          <a:custGeom>
            <a:rect b="b" l="l" r="r" t="t"/>
            <a:pathLst>
              <a:path extrusionOk="0" h="372362" w="383878">
                <a:moveTo>
                  <a:pt x="0" y="0"/>
                </a:moveTo>
                <a:lnTo>
                  <a:pt x="383878" y="0"/>
                </a:lnTo>
                <a:lnTo>
                  <a:pt x="383878" y="372362"/>
                </a:lnTo>
                <a:lnTo>
                  <a:pt x="0" y="372362"/>
                </a:lnTo>
                <a:lnTo>
                  <a:pt x="0" y="0"/>
                </a:lnTo>
                <a:close/>
              </a:path>
            </a:pathLst>
          </a:custGeom>
          <a:blipFill rotWithShape="1">
            <a:blip r:embed="rId14">
              <a:alphaModFix/>
            </a:blip>
            <a:stretch>
              <a:fillRect b="0" l="0" r="0" t="0"/>
            </a:stretch>
          </a:blipFill>
          <a:ln>
            <a:noFill/>
          </a:ln>
        </p:spPr>
      </p:sp>
      <p:sp>
        <p:nvSpPr>
          <p:cNvPr id="518" name="Google Shape;518;g26e9394c8cd_0_0"/>
          <p:cNvSpPr/>
          <p:nvPr/>
        </p:nvSpPr>
        <p:spPr>
          <a:xfrm rot="-552203">
            <a:off x="760440" y="587427"/>
            <a:ext cx="525211" cy="511425"/>
          </a:xfrm>
          <a:custGeom>
            <a:rect b="b" l="l" r="r" t="t"/>
            <a:pathLst>
              <a:path extrusionOk="0" h="511232" w="525013">
                <a:moveTo>
                  <a:pt x="0" y="0"/>
                </a:moveTo>
                <a:lnTo>
                  <a:pt x="525013" y="0"/>
                </a:lnTo>
                <a:lnTo>
                  <a:pt x="525013" y="511232"/>
                </a:lnTo>
                <a:lnTo>
                  <a:pt x="0" y="511232"/>
                </a:lnTo>
                <a:lnTo>
                  <a:pt x="0" y="0"/>
                </a:lnTo>
                <a:close/>
              </a:path>
            </a:pathLst>
          </a:custGeom>
          <a:blipFill rotWithShape="1">
            <a:blip r:embed="rId15">
              <a:alphaModFix/>
            </a:blip>
            <a:stretch>
              <a:fillRect b="0" l="0" r="0" t="0"/>
            </a:stretch>
          </a:blipFill>
          <a:ln>
            <a:noFill/>
          </a:ln>
        </p:spPr>
      </p:sp>
      <p:sp>
        <p:nvSpPr>
          <p:cNvPr id="519" name="Google Shape;519;g26e9394c8cd_0_0"/>
          <p:cNvSpPr/>
          <p:nvPr/>
        </p:nvSpPr>
        <p:spPr>
          <a:xfrm rot="2353133">
            <a:off x="2082460" y="145913"/>
            <a:ext cx="525192" cy="511406"/>
          </a:xfrm>
          <a:custGeom>
            <a:rect b="b" l="l" r="r" t="t"/>
            <a:pathLst>
              <a:path extrusionOk="0" h="511232" w="525013">
                <a:moveTo>
                  <a:pt x="0" y="0"/>
                </a:moveTo>
                <a:lnTo>
                  <a:pt x="525013" y="0"/>
                </a:lnTo>
                <a:lnTo>
                  <a:pt x="525013" y="511232"/>
                </a:lnTo>
                <a:lnTo>
                  <a:pt x="0" y="511232"/>
                </a:lnTo>
                <a:lnTo>
                  <a:pt x="0" y="0"/>
                </a:lnTo>
                <a:close/>
              </a:path>
            </a:pathLst>
          </a:custGeom>
          <a:blipFill rotWithShape="1">
            <a:blip r:embed="rId15">
              <a:alphaModFix/>
            </a:blip>
            <a:stretch>
              <a:fillRect b="0" l="0" r="0" t="0"/>
            </a:stretch>
          </a:blipFill>
          <a:ln>
            <a:noFill/>
          </a:ln>
        </p:spPr>
      </p:sp>
      <p:sp>
        <p:nvSpPr>
          <p:cNvPr id="520" name="Google Shape;520;g26e9394c8cd_0_0"/>
          <p:cNvSpPr/>
          <p:nvPr/>
        </p:nvSpPr>
        <p:spPr>
          <a:xfrm rot="-604460">
            <a:off x="2759324" y="238917"/>
            <a:ext cx="1197580" cy="790658"/>
          </a:xfrm>
          <a:custGeom>
            <a:rect b="b" l="l" r="r" t="t"/>
            <a:pathLst>
              <a:path extrusionOk="0" h="790322" w="1197071">
                <a:moveTo>
                  <a:pt x="0" y="0"/>
                </a:moveTo>
                <a:lnTo>
                  <a:pt x="1197071" y="0"/>
                </a:lnTo>
                <a:lnTo>
                  <a:pt x="1197071" y="790322"/>
                </a:lnTo>
                <a:lnTo>
                  <a:pt x="0" y="790322"/>
                </a:lnTo>
                <a:lnTo>
                  <a:pt x="0" y="0"/>
                </a:lnTo>
                <a:close/>
              </a:path>
            </a:pathLst>
          </a:custGeom>
          <a:blipFill rotWithShape="1">
            <a:blip r:embed="rId16">
              <a:alphaModFix/>
            </a:blip>
            <a:stretch>
              <a:fillRect b="0" l="0" r="0" t="0"/>
            </a:stretch>
          </a:blipFill>
          <a:ln>
            <a:noFill/>
          </a:ln>
        </p:spPr>
      </p:sp>
      <p:sp>
        <p:nvSpPr>
          <p:cNvPr id="521" name="Google Shape;521;g26e9394c8cd_0_0"/>
          <p:cNvSpPr/>
          <p:nvPr/>
        </p:nvSpPr>
        <p:spPr>
          <a:xfrm rot="-1127820">
            <a:off x="235360" y="341159"/>
            <a:ext cx="384216" cy="372690"/>
          </a:xfrm>
          <a:custGeom>
            <a:rect b="b" l="l" r="r" t="t"/>
            <a:pathLst>
              <a:path extrusionOk="0" h="372362" w="383878">
                <a:moveTo>
                  <a:pt x="0" y="0"/>
                </a:moveTo>
                <a:lnTo>
                  <a:pt x="383878" y="0"/>
                </a:lnTo>
                <a:lnTo>
                  <a:pt x="383878" y="372361"/>
                </a:lnTo>
                <a:lnTo>
                  <a:pt x="0" y="372361"/>
                </a:lnTo>
                <a:lnTo>
                  <a:pt x="0" y="0"/>
                </a:lnTo>
                <a:close/>
              </a:path>
            </a:pathLst>
          </a:custGeom>
          <a:blipFill rotWithShape="1">
            <a:blip r:embed="rId14">
              <a:alphaModFix/>
            </a:blip>
            <a:stretch>
              <a:fillRect b="0" l="0" r="0" t="0"/>
            </a:stretch>
          </a:blipFill>
          <a:ln>
            <a:noFill/>
          </a:ln>
        </p:spPr>
      </p:sp>
      <p:sp>
        <p:nvSpPr>
          <p:cNvPr id="522" name="Google Shape;522;g26e9394c8cd_0_0"/>
          <p:cNvSpPr/>
          <p:nvPr/>
        </p:nvSpPr>
        <p:spPr>
          <a:xfrm flipH="1">
            <a:off x="16771763" y="5474730"/>
            <a:ext cx="1757886" cy="1650215"/>
          </a:xfrm>
          <a:custGeom>
            <a:rect b="b" l="l" r="r" t="t"/>
            <a:pathLst>
              <a:path extrusionOk="0" h="1650215" w="1757886">
                <a:moveTo>
                  <a:pt x="1757885" y="0"/>
                </a:moveTo>
                <a:lnTo>
                  <a:pt x="0" y="0"/>
                </a:lnTo>
                <a:lnTo>
                  <a:pt x="0" y="1650215"/>
                </a:lnTo>
                <a:lnTo>
                  <a:pt x="1757885" y="1650215"/>
                </a:lnTo>
                <a:lnTo>
                  <a:pt x="1757885" y="0"/>
                </a:lnTo>
                <a:close/>
              </a:path>
            </a:pathLst>
          </a:custGeom>
          <a:blipFill rotWithShape="1">
            <a:blip r:embed="rId17">
              <a:alphaModFix/>
            </a:blip>
            <a:stretch>
              <a:fillRect b="0" l="0" r="0" t="0"/>
            </a:stretch>
          </a:blipFill>
          <a:ln>
            <a:noFill/>
          </a:ln>
        </p:spPr>
      </p:sp>
      <p:sp>
        <p:nvSpPr>
          <p:cNvPr id="523" name="Google Shape;523;g26e9394c8cd_0_0"/>
          <p:cNvSpPr/>
          <p:nvPr/>
        </p:nvSpPr>
        <p:spPr>
          <a:xfrm rot="-2052374">
            <a:off x="16655981" y="3961139"/>
            <a:ext cx="687666" cy="1396277"/>
          </a:xfrm>
          <a:custGeom>
            <a:rect b="b" l="l" r="r" t="t"/>
            <a:pathLst>
              <a:path extrusionOk="0" h="1395466" w="687267">
                <a:moveTo>
                  <a:pt x="0" y="0"/>
                </a:moveTo>
                <a:lnTo>
                  <a:pt x="687267" y="0"/>
                </a:lnTo>
                <a:lnTo>
                  <a:pt x="687267" y="1395466"/>
                </a:lnTo>
                <a:lnTo>
                  <a:pt x="0" y="1395466"/>
                </a:lnTo>
                <a:lnTo>
                  <a:pt x="0" y="0"/>
                </a:lnTo>
                <a:close/>
              </a:path>
            </a:pathLst>
          </a:custGeom>
          <a:blipFill rotWithShape="1">
            <a:blip r:embed="rId18">
              <a:alphaModFix/>
            </a:blip>
            <a:stretch>
              <a:fillRect b="0" l="0" r="0" t="0"/>
            </a:stretch>
          </a:blipFill>
          <a:ln>
            <a:noFill/>
          </a:ln>
        </p:spPr>
      </p:sp>
      <p:sp>
        <p:nvSpPr>
          <p:cNvPr id="524" name="Google Shape;524;g26e9394c8cd_0_0"/>
          <p:cNvSpPr/>
          <p:nvPr/>
        </p:nvSpPr>
        <p:spPr>
          <a:xfrm rot="570569">
            <a:off x="17588443" y="3791244"/>
            <a:ext cx="477743" cy="856938"/>
          </a:xfrm>
          <a:custGeom>
            <a:rect b="b" l="l" r="r" t="t"/>
            <a:pathLst>
              <a:path extrusionOk="0" h="858033" w="478353">
                <a:moveTo>
                  <a:pt x="0" y="0"/>
                </a:moveTo>
                <a:lnTo>
                  <a:pt x="478353" y="0"/>
                </a:lnTo>
                <a:lnTo>
                  <a:pt x="478353" y="858033"/>
                </a:lnTo>
                <a:lnTo>
                  <a:pt x="0" y="858033"/>
                </a:lnTo>
                <a:lnTo>
                  <a:pt x="0" y="0"/>
                </a:lnTo>
                <a:close/>
              </a:path>
            </a:pathLst>
          </a:custGeom>
          <a:blipFill rotWithShape="1">
            <a:blip r:embed="rId19">
              <a:alphaModFix/>
            </a:blip>
            <a:stretch>
              <a:fillRect b="0" l="0" r="0" t="0"/>
            </a:stretch>
          </a:blipFill>
          <a:ln>
            <a:noFill/>
          </a:ln>
        </p:spPr>
      </p:sp>
      <p:sp>
        <p:nvSpPr>
          <p:cNvPr id="525" name="Google Shape;525;g26e9394c8cd_0_0"/>
          <p:cNvSpPr txBox="1"/>
          <p:nvPr/>
        </p:nvSpPr>
        <p:spPr>
          <a:xfrm>
            <a:off x="3657255" y="2930260"/>
            <a:ext cx="8519700" cy="33249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SzPts val="1100"/>
              <a:buNone/>
            </a:pPr>
            <a:r>
              <a:rPr b="1" lang="en-US" sz="2700">
                <a:solidFill>
                  <a:srgbClr val="365B6D"/>
                </a:solidFill>
                <a:latin typeface="Josefin Sans"/>
                <a:ea typeface="Josefin Sans"/>
                <a:cs typeface="Josefin Sans"/>
                <a:sym typeface="Josefin Sans"/>
              </a:rPr>
              <a:t>Kathleen Britton, </a:t>
            </a:r>
            <a:r>
              <a:rPr lang="en-US" sz="2700">
                <a:solidFill>
                  <a:srgbClr val="365B6D"/>
                </a:solidFill>
                <a:latin typeface="Josefin Sans"/>
                <a:ea typeface="Josefin Sans"/>
                <a:cs typeface="Josefin Sans"/>
                <a:sym typeface="Josefin Sans"/>
              </a:rPr>
              <a:t>SNS, Director of Child Nutrition Programs at the Utah State Board of Education</a:t>
            </a:r>
            <a:endParaRPr sz="2700">
              <a:solidFill>
                <a:srgbClr val="365B6D"/>
              </a:solidFill>
              <a:latin typeface="Josefin Sans"/>
              <a:ea typeface="Josefin Sans"/>
              <a:cs typeface="Josefin Sans"/>
              <a:sym typeface="Josefin Sans"/>
            </a:endParaRPr>
          </a:p>
          <a:p>
            <a:pPr indent="0" lvl="0" marL="0" rtl="0" algn="l">
              <a:lnSpc>
                <a:spcPct val="140000"/>
              </a:lnSpc>
              <a:spcBef>
                <a:spcPts val="0"/>
              </a:spcBef>
              <a:spcAft>
                <a:spcPts val="0"/>
              </a:spcAft>
              <a:buSzPts val="1100"/>
              <a:buNone/>
            </a:pPr>
            <a:r>
              <a:t/>
            </a:r>
            <a:endParaRPr b="1" sz="2700">
              <a:solidFill>
                <a:srgbClr val="365B6D"/>
              </a:solidFill>
              <a:latin typeface="Josefin Sans"/>
              <a:ea typeface="Josefin Sans"/>
              <a:cs typeface="Josefin Sans"/>
              <a:sym typeface="Josefin Sans"/>
            </a:endParaRPr>
          </a:p>
          <a:p>
            <a:pPr indent="0" lvl="0" marL="0" rtl="0" algn="l">
              <a:lnSpc>
                <a:spcPct val="140000"/>
              </a:lnSpc>
              <a:spcBef>
                <a:spcPts val="0"/>
              </a:spcBef>
              <a:spcAft>
                <a:spcPts val="0"/>
              </a:spcAft>
              <a:buSzPts val="1100"/>
              <a:buNone/>
            </a:pPr>
            <a:r>
              <a:t/>
            </a:r>
            <a:endParaRPr b="1" sz="2700">
              <a:solidFill>
                <a:srgbClr val="365B6D"/>
              </a:solidFill>
              <a:latin typeface="Josefin Sans"/>
              <a:ea typeface="Josefin Sans"/>
              <a:cs typeface="Josefin Sans"/>
              <a:sym typeface="Josefin Sans"/>
            </a:endParaRPr>
          </a:p>
          <a:p>
            <a:pPr indent="0" lvl="0" marL="0" rtl="0" algn="l">
              <a:lnSpc>
                <a:spcPct val="140000"/>
              </a:lnSpc>
              <a:spcBef>
                <a:spcPts val="0"/>
              </a:spcBef>
              <a:spcAft>
                <a:spcPts val="0"/>
              </a:spcAft>
              <a:buClr>
                <a:schemeClr val="dk1"/>
              </a:buClr>
              <a:buSzPts val="1100"/>
              <a:buFont typeface="Arial"/>
              <a:buNone/>
            </a:pPr>
            <a:r>
              <a:rPr b="1" lang="en-US" sz="2700">
                <a:solidFill>
                  <a:srgbClr val="365B6D"/>
                </a:solidFill>
                <a:latin typeface="Josefin Sans"/>
                <a:ea typeface="Josefin Sans"/>
                <a:cs typeface="Josefin Sans"/>
                <a:sym typeface="Josefin Sans"/>
              </a:rPr>
              <a:t>Dr. Katie Wilson, </a:t>
            </a:r>
            <a:r>
              <a:rPr lang="en-US" sz="2700">
                <a:solidFill>
                  <a:srgbClr val="365B6D"/>
                </a:solidFill>
                <a:latin typeface="Josefin Sans"/>
                <a:ea typeface="Josefin Sans"/>
                <a:cs typeface="Josefin Sans"/>
                <a:sym typeface="Josefin Sans"/>
              </a:rPr>
              <a:t>Executive Director of the Urban School Food Alliance</a:t>
            </a:r>
            <a:endParaRPr sz="2700">
              <a:solidFill>
                <a:srgbClr val="365B6D"/>
              </a:solidFill>
              <a:latin typeface="Josefin Sans"/>
              <a:ea typeface="Josefin Sans"/>
              <a:cs typeface="Josefin Sans"/>
              <a:sym typeface="Josefin Sans"/>
            </a:endParaRPr>
          </a:p>
        </p:txBody>
      </p:sp>
      <p:sp>
        <p:nvSpPr>
          <p:cNvPr id="526" name="Google Shape;526;g26e9394c8cd_0_0"/>
          <p:cNvSpPr txBox="1"/>
          <p:nvPr/>
        </p:nvSpPr>
        <p:spPr>
          <a:xfrm>
            <a:off x="5117217" y="5360430"/>
            <a:ext cx="8519700" cy="215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t/>
            </a:r>
            <a:endParaRPr/>
          </a:p>
        </p:txBody>
      </p:sp>
      <p:sp>
        <p:nvSpPr>
          <p:cNvPr id="527" name="Google Shape;527;g26e9394c8cd_0_0"/>
          <p:cNvSpPr/>
          <p:nvPr/>
        </p:nvSpPr>
        <p:spPr>
          <a:xfrm rot="1586212">
            <a:off x="17564743" y="4806461"/>
            <a:ext cx="524764" cy="510989"/>
          </a:xfrm>
          <a:custGeom>
            <a:rect b="b" l="l" r="r" t="t"/>
            <a:pathLst>
              <a:path extrusionOk="0" h="511232" w="525013">
                <a:moveTo>
                  <a:pt x="0" y="0"/>
                </a:moveTo>
                <a:lnTo>
                  <a:pt x="525013" y="0"/>
                </a:lnTo>
                <a:lnTo>
                  <a:pt x="525013" y="511231"/>
                </a:lnTo>
                <a:lnTo>
                  <a:pt x="0" y="511231"/>
                </a:lnTo>
                <a:lnTo>
                  <a:pt x="0" y="0"/>
                </a:lnTo>
                <a:close/>
              </a:path>
            </a:pathLst>
          </a:custGeom>
          <a:blipFill rotWithShape="1">
            <a:blip r:embed="rId15">
              <a:alphaModFix/>
            </a:blip>
            <a:stretch>
              <a:fillRect b="0" l="0" r="0" t="0"/>
            </a:stretch>
          </a:blipFill>
          <a:ln>
            <a:noFill/>
          </a:ln>
        </p:spPr>
      </p:sp>
      <p:sp>
        <p:nvSpPr>
          <p:cNvPr id="528" name="Google Shape;528;g26e9394c8cd_0_0"/>
          <p:cNvSpPr txBox="1"/>
          <p:nvPr/>
        </p:nvSpPr>
        <p:spPr>
          <a:xfrm>
            <a:off x="3558250" y="1165050"/>
            <a:ext cx="8717700" cy="9696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lang="en-US" sz="5100">
                <a:solidFill>
                  <a:srgbClr val="1D4355"/>
                </a:solidFill>
                <a:latin typeface="Josefin Sans SemiBold"/>
                <a:ea typeface="Josefin Sans SemiBold"/>
                <a:cs typeface="Josefin Sans SemiBold"/>
                <a:sym typeface="Josefin Sans SemiBold"/>
              </a:rPr>
              <a:t>Introductions and Overview</a:t>
            </a:r>
            <a:endParaRPr/>
          </a:p>
        </p:txBody>
      </p:sp>
      <p:pic>
        <p:nvPicPr>
          <p:cNvPr id="529" name="Google Shape;529;g26e9394c8cd_0_0"/>
          <p:cNvPicPr preferRelativeResize="0"/>
          <p:nvPr/>
        </p:nvPicPr>
        <p:blipFill>
          <a:blip r:embed="rId20">
            <a:alphaModFix/>
          </a:blip>
          <a:stretch>
            <a:fillRect/>
          </a:stretch>
        </p:blipFill>
        <p:spPr>
          <a:xfrm>
            <a:off x="12176950" y="2314580"/>
            <a:ext cx="2228850" cy="2228850"/>
          </a:xfrm>
          <a:prstGeom prst="rect">
            <a:avLst/>
          </a:prstGeom>
          <a:noFill/>
          <a:ln>
            <a:noFill/>
          </a:ln>
        </p:spPr>
      </p:pic>
      <p:pic>
        <p:nvPicPr>
          <p:cNvPr id="530" name="Google Shape;530;g26e9394c8cd_0_0"/>
          <p:cNvPicPr preferRelativeResize="0"/>
          <p:nvPr/>
        </p:nvPicPr>
        <p:blipFill>
          <a:blip r:embed="rId21">
            <a:alphaModFix/>
          </a:blip>
          <a:stretch>
            <a:fillRect/>
          </a:stretch>
        </p:blipFill>
        <p:spPr>
          <a:xfrm>
            <a:off x="12176950" y="4716375"/>
            <a:ext cx="2309825" cy="249076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7" name="Shape 917"/>
        <p:cNvGrpSpPr/>
        <p:nvPr/>
      </p:nvGrpSpPr>
      <p:grpSpPr>
        <a:xfrm>
          <a:off x="0" y="0"/>
          <a:ext cx="0" cy="0"/>
          <a:chOff x="0" y="0"/>
          <a:chExt cx="0" cy="0"/>
        </a:xfrm>
      </p:grpSpPr>
      <p:sp>
        <p:nvSpPr>
          <p:cNvPr id="918" name="Google Shape;918;g26e4ff61c3e_0_548"/>
          <p:cNvSpPr/>
          <p:nvPr/>
        </p:nvSpPr>
        <p:spPr>
          <a:xfrm>
            <a:off x="957262" y="0"/>
            <a:ext cx="4872096" cy="5100678"/>
          </a:xfrm>
          <a:prstGeom prst="flowChartDocument">
            <a:avLst/>
          </a:prstGeom>
          <a:solidFill>
            <a:schemeClr val="accen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919" name="Google Shape;919;g26e4ff61c3e_0_548"/>
          <p:cNvSpPr/>
          <p:nvPr/>
        </p:nvSpPr>
        <p:spPr>
          <a:xfrm>
            <a:off x="6310313" y="959645"/>
            <a:ext cx="5322300" cy="8367900"/>
          </a:xfrm>
          <a:prstGeom prst="rect">
            <a:avLst/>
          </a:prstGeom>
          <a:noFill/>
          <a:ln>
            <a:noFill/>
          </a:ln>
        </p:spPr>
        <p:txBody>
          <a:bodyPr anchorCtr="0" anchor="t" bIns="68550" lIns="137150" spcFirstLastPara="1" rIns="137150" wrap="square" tIns="68550">
            <a:noAutofit/>
          </a:bodyPr>
          <a:lstStyle/>
          <a:p>
            <a:pPr indent="0" lvl="0" marL="0" marR="0" rtl="0" algn="l">
              <a:spcBef>
                <a:spcPts val="0"/>
              </a:spcBef>
              <a:spcAft>
                <a:spcPts val="0"/>
              </a:spcAft>
              <a:buNone/>
            </a:pPr>
            <a:r>
              <a:rPr b="0" i="0" lang="en-US" sz="4200" u="sng" cap="none" strike="noStrike">
                <a:solidFill>
                  <a:schemeClr val="dk1"/>
                </a:solidFill>
                <a:latin typeface="Arial"/>
                <a:ea typeface="Arial"/>
                <a:cs typeface="Arial"/>
                <a:sym typeface="Arial"/>
              </a:rPr>
              <a:t>School Food Service Staff</a:t>
            </a:r>
            <a:endParaRPr sz="2100"/>
          </a:p>
          <a:p>
            <a:pPr indent="-533400" lvl="0" marL="533400" marR="0" rtl="0" algn="l">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Supply</a:t>
            </a:r>
            <a:endParaRPr sz="2100"/>
          </a:p>
          <a:p>
            <a:pPr indent="-533400" lvl="0" marL="533400" marR="0" rtl="0" algn="l">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Student Preference</a:t>
            </a:r>
            <a:endParaRPr sz="2100"/>
          </a:p>
          <a:p>
            <a:pPr indent="-533400" lvl="0" marL="533400" marR="0" rtl="0" algn="l">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Federal &amp; State Regulations</a:t>
            </a:r>
            <a:endParaRPr sz="2100"/>
          </a:p>
          <a:p>
            <a:pPr indent="-533400" lvl="0" marL="533400" marR="0" rtl="0" algn="l">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Cost</a:t>
            </a:r>
            <a:endParaRPr sz="2100"/>
          </a:p>
          <a:p>
            <a:pPr indent="-533400" lvl="0" marL="533400" marR="0" rtl="0" algn="l">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Kitchen Equipment &amp; Recipes</a:t>
            </a:r>
            <a:endParaRPr b="0" i="0" sz="4200" u="none" cap="none" strike="noStrike">
              <a:solidFill>
                <a:schemeClr val="dk1"/>
              </a:solidFill>
              <a:latin typeface="Arial"/>
              <a:ea typeface="Arial"/>
              <a:cs typeface="Arial"/>
              <a:sym typeface="Arial"/>
            </a:endParaRPr>
          </a:p>
        </p:txBody>
      </p:sp>
      <p:sp>
        <p:nvSpPr>
          <p:cNvPr id="920" name="Google Shape;920;g26e4ff61c3e_0_548"/>
          <p:cNvSpPr/>
          <p:nvPr/>
        </p:nvSpPr>
        <p:spPr>
          <a:xfrm>
            <a:off x="11706225" y="959645"/>
            <a:ext cx="5624700" cy="8367900"/>
          </a:xfrm>
          <a:prstGeom prst="rect">
            <a:avLst/>
          </a:prstGeom>
          <a:noFill/>
          <a:ln>
            <a:noFill/>
          </a:ln>
        </p:spPr>
        <p:txBody>
          <a:bodyPr anchorCtr="0" anchor="t" bIns="68550" lIns="137150" spcFirstLastPara="1" rIns="137150" wrap="square" tIns="68550">
            <a:noAutofit/>
          </a:bodyPr>
          <a:lstStyle/>
          <a:p>
            <a:pPr indent="0" lvl="0" marL="0" marR="0" rtl="0" algn="l">
              <a:lnSpc>
                <a:spcPct val="90000"/>
              </a:lnSpc>
              <a:spcBef>
                <a:spcPts val="0"/>
              </a:spcBef>
              <a:spcAft>
                <a:spcPts val="0"/>
              </a:spcAft>
              <a:buNone/>
            </a:pPr>
            <a:r>
              <a:rPr b="0" i="0" lang="en-US" sz="4200" u="sng" cap="none" strike="noStrike">
                <a:solidFill>
                  <a:schemeClr val="dk1"/>
                </a:solidFill>
                <a:latin typeface="Arial"/>
                <a:ea typeface="Arial"/>
                <a:cs typeface="Arial"/>
                <a:sym typeface="Arial"/>
              </a:rPr>
              <a:t>Non-School Food Service Staff</a:t>
            </a:r>
            <a:endParaRPr sz="2100"/>
          </a:p>
          <a:p>
            <a:pPr indent="-533400" lvl="0" marL="533400" marR="0" rtl="0" algn="l">
              <a:lnSpc>
                <a:spcPct val="90000"/>
              </a:lnSpc>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State and Federal Regulations</a:t>
            </a:r>
            <a:endParaRPr sz="2100"/>
          </a:p>
          <a:p>
            <a:pPr indent="-533400" lvl="0" marL="533400" marR="0" rtl="0" algn="l">
              <a:lnSpc>
                <a:spcPct val="90000"/>
              </a:lnSpc>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Supply</a:t>
            </a:r>
            <a:endParaRPr sz="2100"/>
          </a:p>
          <a:p>
            <a:pPr indent="-533400" lvl="0" marL="533400" marR="0" rtl="0" algn="l">
              <a:lnSpc>
                <a:spcPct val="90000"/>
              </a:lnSpc>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Cost</a:t>
            </a:r>
            <a:endParaRPr sz="2100"/>
          </a:p>
          <a:p>
            <a:pPr indent="-533400" lvl="0" marL="533400" marR="0" rtl="0" algn="l">
              <a:lnSpc>
                <a:spcPct val="90000"/>
              </a:lnSpc>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Kitchen Equipment</a:t>
            </a:r>
            <a:endParaRPr sz="2100"/>
          </a:p>
          <a:p>
            <a:pPr indent="-533400" lvl="0" marL="533400" marR="0" rtl="0" algn="l">
              <a:lnSpc>
                <a:spcPct val="90000"/>
              </a:lnSpc>
              <a:spcBef>
                <a:spcPts val="900"/>
              </a:spcBef>
              <a:spcAft>
                <a:spcPts val="0"/>
              </a:spcAft>
              <a:buClr>
                <a:schemeClr val="dk1"/>
              </a:buClr>
              <a:buSzPts val="4200"/>
              <a:buFont typeface="Arial"/>
              <a:buAutoNum type="arabicPeriod"/>
            </a:pPr>
            <a:r>
              <a:rPr b="0" i="0" lang="en-US" sz="4200" u="none" cap="none" strike="noStrike">
                <a:solidFill>
                  <a:schemeClr val="dk1"/>
                </a:solidFill>
                <a:latin typeface="Arial"/>
                <a:ea typeface="Arial"/>
                <a:cs typeface="Arial"/>
                <a:sym typeface="Arial"/>
              </a:rPr>
              <a:t>Student Preference &amp; Recipes</a:t>
            </a:r>
            <a:endParaRPr b="0" i="0" sz="4200" u="none" cap="none" strike="noStrike">
              <a:solidFill>
                <a:schemeClr val="dk1"/>
              </a:solidFill>
              <a:latin typeface="Arial"/>
              <a:ea typeface="Arial"/>
              <a:cs typeface="Arial"/>
              <a:sym typeface="Arial"/>
            </a:endParaRPr>
          </a:p>
        </p:txBody>
      </p:sp>
      <p:sp>
        <p:nvSpPr>
          <p:cNvPr id="921" name="Google Shape;921;g26e4ff61c3e_0_548"/>
          <p:cNvSpPr txBox="1"/>
          <p:nvPr>
            <p:ph type="title"/>
          </p:nvPr>
        </p:nvSpPr>
        <p:spPr>
          <a:xfrm>
            <a:off x="1257300" y="256743"/>
            <a:ext cx="4260300" cy="35568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rgbClr val="FFFFFF"/>
              </a:buClr>
              <a:buSzPts val="4800"/>
              <a:buFont typeface="Play"/>
              <a:buNone/>
            </a:pPr>
            <a:r>
              <a:rPr lang="en-US" sz="4800">
                <a:solidFill>
                  <a:srgbClr val="FFFFFF"/>
                </a:solidFill>
                <a:latin typeface="Play"/>
                <a:ea typeface="Play"/>
                <a:cs typeface="Play"/>
                <a:sym typeface="Play"/>
              </a:rPr>
              <a:t>Myths on Supply v Regulations</a:t>
            </a:r>
            <a:endParaRPr sz="4800">
              <a:solidFill>
                <a:srgbClr val="FFFFFF"/>
              </a:solidFill>
              <a:latin typeface="Play"/>
              <a:ea typeface="Play"/>
              <a:cs typeface="Play"/>
              <a:sym typeface="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6" name="Shape 926"/>
        <p:cNvGrpSpPr/>
        <p:nvPr/>
      </p:nvGrpSpPr>
      <p:grpSpPr>
        <a:xfrm>
          <a:off x="0" y="0"/>
          <a:ext cx="0" cy="0"/>
          <a:chOff x="0" y="0"/>
          <a:chExt cx="0" cy="0"/>
        </a:xfrm>
      </p:grpSpPr>
      <p:sp>
        <p:nvSpPr>
          <p:cNvPr id="927" name="Google Shape;927;g26e4ff61c3e_0_556"/>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700" u="none" cap="none" strike="noStrike">
              <a:solidFill>
                <a:schemeClr val="lt1"/>
              </a:solidFill>
              <a:latin typeface="Arial"/>
              <a:ea typeface="Arial"/>
              <a:cs typeface="Arial"/>
              <a:sym typeface="Arial"/>
            </a:endParaRPr>
          </a:p>
        </p:txBody>
      </p:sp>
      <p:sp>
        <p:nvSpPr>
          <p:cNvPr id="928" name="Google Shape;928;g26e4ff61c3e_0_556"/>
          <p:cNvSpPr txBox="1"/>
          <p:nvPr>
            <p:ph type="title"/>
          </p:nvPr>
        </p:nvSpPr>
        <p:spPr>
          <a:xfrm>
            <a:off x="1161229" y="1178814"/>
            <a:ext cx="9234000" cy="1251600"/>
          </a:xfrm>
          <a:prstGeom prst="rect">
            <a:avLst/>
          </a:prstGeom>
          <a:noFill/>
          <a:ln>
            <a:noFill/>
          </a:ln>
        </p:spPr>
        <p:txBody>
          <a:bodyPr anchorCtr="0" anchor="b" bIns="68550" lIns="137150" spcFirstLastPara="1" rIns="137150" wrap="square" tIns="68550">
            <a:normAutofit fontScale="90000"/>
          </a:bodyPr>
          <a:lstStyle/>
          <a:p>
            <a:pPr indent="0" lvl="0" marL="0" rtl="0" algn="l">
              <a:lnSpc>
                <a:spcPct val="90000"/>
              </a:lnSpc>
              <a:spcBef>
                <a:spcPts val="0"/>
              </a:spcBef>
              <a:spcAft>
                <a:spcPts val="0"/>
              </a:spcAft>
              <a:buClr>
                <a:schemeClr val="dk1"/>
              </a:buClr>
              <a:buSzPct val="100000"/>
              <a:buFont typeface="Play"/>
              <a:buNone/>
            </a:pPr>
            <a:r>
              <a:rPr lang="en-US" sz="5900"/>
              <a:t>Definition of Traditional Food</a:t>
            </a:r>
            <a:endParaRPr/>
          </a:p>
        </p:txBody>
      </p:sp>
      <p:cxnSp>
        <p:nvCxnSpPr>
          <p:cNvPr id="929" name="Google Shape;929;g26e4ff61c3e_0_556"/>
          <p:cNvCxnSpPr/>
          <p:nvPr/>
        </p:nvCxnSpPr>
        <p:spPr>
          <a:xfrm>
            <a:off x="0" y="1209705"/>
            <a:ext cx="11855700" cy="0"/>
          </a:xfrm>
          <a:prstGeom prst="straightConnector1">
            <a:avLst/>
          </a:prstGeom>
          <a:noFill/>
          <a:ln cap="sq" cmpd="sng" w="25400">
            <a:solidFill>
              <a:schemeClr val="accent1"/>
            </a:solidFill>
            <a:prstDash val="solid"/>
            <a:bevel/>
            <a:headEnd len="sm" w="sm" type="none"/>
            <a:tailEnd len="sm" w="sm" type="none"/>
          </a:ln>
        </p:spPr>
      </p:cxnSp>
      <p:sp>
        <p:nvSpPr>
          <p:cNvPr id="930" name="Google Shape;930;g26e4ff61c3e_0_556"/>
          <p:cNvSpPr txBox="1"/>
          <p:nvPr>
            <p:ph idx="1" type="body"/>
          </p:nvPr>
        </p:nvSpPr>
        <p:spPr>
          <a:xfrm>
            <a:off x="745957" y="2419413"/>
            <a:ext cx="10699200" cy="6841500"/>
          </a:xfrm>
          <a:prstGeom prst="rect">
            <a:avLst/>
          </a:prstGeom>
          <a:noFill/>
          <a:ln>
            <a:noFill/>
          </a:ln>
        </p:spPr>
        <p:txBody>
          <a:bodyPr anchorCtr="0" anchor="t" bIns="68550" lIns="137150" spcFirstLastPara="1" rIns="137150" wrap="square" tIns="68550">
            <a:noAutofit/>
          </a:bodyPr>
          <a:lstStyle/>
          <a:p>
            <a:pPr indent="-342900" lvl="0" marL="342900" rtl="0" algn="l">
              <a:lnSpc>
                <a:spcPct val="90000"/>
              </a:lnSpc>
              <a:spcBef>
                <a:spcPts val="0"/>
              </a:spcBef>
              <a:spcAft>
                <a:spcPts val="0"/>
              </a:spcAft>
              <a:buClr>
                <a:schemeClr val="dk1"/>
              </a:buClr>
              <a:buSzPts val="3600"/>
              <a:buChar char="•"/>
            </a:pPr>
            <a:r>
              <a:rPr lang="en-US" sz="3600">
                <a:solidFill>
                  <a:schemeClr val="dk1"/>
                </a:solidFill>
              </a:rPr>
              <a:t>Farm Bill Definition</a:t>
            </a:r>
            <a:endParaRPr/>
          </a:p>
          <a:p>
            <a:pPr indent="-342900" lvl="0" marL="342900" rtl="0" algn="l">
              <a:lnSpc>
                <a:spcPct val="90000"/>
              </a:lnSpc>
              <a:spcBef>
                <a:spcPts val="1500"/>
              </a:spcBef>
              <a:spcAft>
                <a:spcPts val="0"/>
              </a:spcAft>
              <a:buClr>
                <a:schemeClr val="dk1"/>
              </a:buClr>
              <a:buSzPts val="3600"/>
              <a:buChar char="•"/>
            </a:pPr>
            <a:r>
              <a:rPr lang="en-US" sz="3600">
                <a:solidFill>
                  <a:schemeClr val="dk1"/>
                </a:solidFill>
              </a:rPr>
              <a:t>TRADITIONAL FOOD.—</a:t>
            </a:r>
            <a:endParaRPr/>
          </a:p>
          <a:p>
            <a:pPr indent="-342900" lvl="0" marL="342900" rtl="0" algn="l">
              <a:lnSpc>
                <a:spcPct val="90000"/>
              </a:lnSpc>
              <a:spcBef>
                <a:spcPts val="1500"/>
              </a:spcBef>
              <a:spcAft>
                <a:spcPts val="0"/>
              </a:spcAft>
              <a:buClr>
                <a:schemeClr val="dk1"/>
              </a:buClr>
              <a:buSzPts val="3600"/>
              <a:buChar char="•"/>
            </a:pPr>
            <a:r>
              <a:rPr lang="en-US" sz="3600">
                <a:solidFill>
                  <a:schemeClr val="dk1"/>
                </a:solidFill>
              </a:rPr>
              <a:t>(A) IN GENERAL.—The term ‘‘traditional food’’ means food that has traditionally been prepared and consumed by an Indian tribe.</a:t>
            </a:r>
            <a:endParaRPr/>
          </a:p>
          <a:p>
            <a:pPr indent="-342900" lvl="0" marL="342900" rtl="0" algn="l">
              <a:lnSpc>
                <a:spcPct val="90000"/>
              </a:lnSpc>
              <a:spcBef>
                <a:spcPts val="1500"/>
              </a:spcBef>
              <a:spcAft>
                <a:spcPts val="0"/>
              </a:spcAft>
              <a:buClr>
                <a:schemeClr val="dk1"/>
              </a:buClr>
              <a:buSzPts val="3600"/>
              <a:buChar char="•"/>
            </a:pPr>
            <a:r>
              <a:rPr lang="en-US" sz="3600">
                <a:solidFill>
                  <a:schemeClr val="dk1"/>
                </a:solidFill>
              </a:rPr>
              <a:t>(B) INCLUSIONS.—The term ‘‘traditional food’’ includes—</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(i) wild game meat;</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(ii) fish;</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(iii) seafood;</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(iv) marine mammals;</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(v) plants; and</a:t>
            </a:r>
            <a:endParaRPr/>
          </a:p>
          <a:p>
            <a:pPr indent="-342900" lvl="1" marL="1028700" rtl="0" algn="l">
              <a:lnSpc>
                <a:spcPct val="90000"/>
              </a:lnSpc>
              <a:spcBef>
                <a:spcPts val="800"/>
              </a:spcBef>
              <a:spcAft>
                <a:spcPts val="0"/>
              </a:spcAft>
              <a:buClr>
                <a:schemeClr val="dk1"/>
              </a:buClr>
              <a:buSzPts val="3600"/>
              <a:buChar char="•"/>
            </a:pPr>
            <a:r>
              <a:rPr lang="en-US">
                <a:solidFill>
                  <a:schemeClr val="dk1"/>
                </a:solidFill>
              </a:rPr>
              <a:t>(vi) berries</a:t>
            </a:r>
            <a:endParaRPr/>
          </a:p>
        </p:txBody>
      </p:sp>
      <p:pic>
        <p:nvPicPr>
          <p:cNvPr descr="A picture containing text, totem pole, graffiti&#10;&#10;Description automatically generated" id="931" name="Google Shape;931;g26e4ff61c3e_0_556"/>
          <p:cNvPicPr preferRelativeResize="0"/>
          <p:nvPr/>
        </p:nvPicPr>
        <p:blipFill rotWithShape="1">
          <a:blip r:embed="rId3">
            <a:alphaModFix/>
          </a:blip>
          <a:srcRect b="0" l="6247" r="3205" t="0"/>
          <a:stretch/>
        </p:blipFill>
        <p:spPr>
          <a:xfrm>
            <a:off x="12614361" y="1804596"/>
            <a:ext cx="4927687" cy="7256086"/>
          </a:xfrm>
          <a:prstGeom prst="rect">
            <a:avLst/>
          </a:prstGeom>
          <a:noFill/>
          <a:ln>
            <a:noFill/>
          </a:ln>
        </p:spPr>
      </p:pic>
      <p:sp>
        <p:nvSpPr>
          <p:cNvPr id="932" name="Google Shape;932;g26e4ff61c3e_0_556"/>
          <p:cNvSpPr/>
          <p:nvPr/>
        </p:nvSpPr>
        <p:spPr>
          <a:xfrm>
            <a:off x="16386828" y="2848926"/>
            <a:ext cx="208558" cy="208558"/>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
        <p:nvSpPr>
          <p:cNvPr id="933" name="Google Shape;933;g26e4ff61c3e_0_556"/>
          <p:cNvSpPr/>
          <p:nvPr/>
        </p:nvSpPr>
        <p:spPr>
          <a:xfrm>
            <a:off x="16855293" y="3284892"/>
            <a:ext cx="136707" cy="136707"/>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7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8" name="Shape 938"/>
        <p:cNvGrpSpPr/>
        <p:nvPr/>
      </p:nvGrpSpPr>
      <p:grpSpPr>
        <a:xfrm>
          <a:off x="0" y="0"/>
          <a:ext cx="0" cy="0"/>
          <a:chOff x="0" y="0"/>
          <a:chExt cx="0" cy="0"/>
        </a:xfrm>
      </p:grpSpPr>
      <p:sp>
        <p:nvSpPr>
          <p:cNvPr id="939" name="Google Shape;939;g26e4ff61c3e_0_567"/>
          <p:cNvSpPr/>
          <p:nvPr/>
        </p:nvSpPr>
        <p:spPr>
          <a:xfrm>
            <a:off x="-1" y="0"/>
            <a:ext cx="182835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descr="A bunch of carrots with green stems&#10;&#10;Description automatically generated" id="940" name="Google Shape;940;g26e4ff61c3e_0_567"/>
          <p:cNvPicPr preferRelativeResize="0"/>
          <p:nvPr/>
        </p:nvPicPr>
        <p:blipFill rotWithShape="1">
          <a:blip r:embed="rId3">
            <a:alphaModFix/>
          </a:blip>
          <a:srcRect b="0" l="7804" r="12880" t="0"/>
          <a:stretch/>
        </p:blipFill>
        <p:spPr>
          <a:xfrm>
            <a:off x="1" y="15"/>
            <a:ext cx="14504465" cy="10286987"/>
          </a:xfrm>
          <a:prstGeom prst="rect">
            <a:avLst/>
          </a:prstGeom>
          <a:noFill/>
          <a:ln>
            <a:noFill/>
          </a:ln>
        </p:spPr>
      </p:pic>
      <p:sp>
        <p:nvSpPr>
          <p:cNvPr id="941" name="Google Shape;941;g26e4ff61c3e_0_567"/>
          <p:cNvSpPr/>
          <p:nvPr/>
        </p:nvSpPr>
        <p:spPr>
          <a:xfrm flipH="1">
            <a:off x="7687495" y="0"/>
            <a:ext cx="10600500" cy="10287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42" name="Google Shape;942;g26e4ff61c3e_0_567"/>
          <p:cNvSpPr txBox="1"/>
          <p:nvPr>
            <p:ph type="title"/>
          </p:nvPr>
        </p:nvSpPr>
        <p:spPr>
          <a:xfrm>
            <a:off x="11297415" y="547688"/>
            <a:ext cx="5733600" cy="28500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600"/>
              <a:buFont typeface="Play"/>
              <a:buNone/>
            </a:pPr>
            <a:r>
              <a:rPr lang="en-US"/>
              <a:t>Local Produce</a:t>
            </a:r>
            <a:endParaRPr/>
          </a:p>
        </p:txBody>
      </p:sp>
      <p:sp>
        <p:nvSpPr>
          <p:cNvPr id="943" name="Google Shape;943;g26e4ff61c3e_0_567"/>
          <p:cNvSpPr txBox="1"/>
          <p:nvPr>
            <p:ph idx="1" type="body"/>
          </p:nvPr>
        </p:nvSpPr>
        <p:spPr>
          <a:xfrm>
            <a:off x="11297415" y="3651302"/>
            <a:ext cx="5733600" cy="5614200"/>
          </a:xfrm>
          <a:prstGeom prst="rect">
            <a:avLst/>
          </a:prstGeom>
          <a:noFill/>
          <a:ln>
            <a:noFill/>
          </a:ln>
        </p:spPr>
        <p:txBody>
          <a:bodyPr anchorCtr="0" anchor="t" bIns="68550" lIns="137150" spcFirstLastPara="1" rIns="137150" wrap="square" tIns="68550">
            <a:normAutofit/>
          </a:bodyPr>
          <a:lstStyle/>
          <a:p>
            <a:pPr indent="-342900" lvl="0" marL="342900" rtl="0" algn="l">
              <a:lnSpc>
                <a:spcPct val="90000"/>
              </a:lnSpc>
              <a:spcBef>
                <a:spcPts val="0"/>
              </a:spcBef>
              <a:spcAft>
                <a:spcPts val="0"/>
              </a:spcAft>
              <a:buClr>
                <a:schemeClr val="dk1"/>
              </a:buClr>
              <a:buSzPts val="5400"/>
              <a:buChar char="•"/>
            </a:pPr>
            <a:r>
              <a:rPr lang="en-US" sz="5400"/>
              <a:t>Start small</a:t>
            </a:r>
            <a:endParaRPr/>
          </a:p>
          <a:p>
            <a:pPr indent="-342900" lvl="0" marL="342900" rtl="0" algn="l">
              <a:lnSpc>
                <a:spcPct val="90000"/>
              </a:lnSpc>
              <a:spcBef>
                <a:spcPts val="1500"/>
              </a:spcBef>
              <a:spcAft>
                <a:spcPts val="0"/>
              </a:spcAft>
              <a:buClr>
                <a:schemeClr val="dk1"/>
              </a:buClr>
              <a:buSzPts val="5400"/>
              <a:buChar char="•"/>
            </a:pPr>
            <a:r>
              <a:rPr lang="en-US" sz="5400"/>
              <a:t>Develop relationship</a:t>
            </a:r>
            <a:endParaRPr/>
          </a:p>
          <a:p>
            <a:pPr indent="-342900" lvl="0" marL="342900" rtl="0" algn="l">
              <a:lnSpc>
                <a:spcPct val="90000"/>
              </a:lnSpc>
              <a:spcBef>
                <a:spcPts val="1500"/>
              </a:spcBef>
              <a:spcAft>
                <a:spcPts val="0"/>
              </a:spcAft>
              <a:buClr>
                <a:schemeClr val="dk1"/>
              </a:buClr>
              <a:buSzPts val="5400"/>
              <a:buChar char="•"/>
            </a:pPr>
            <a:r>
              <a:rPr lang="en-US" sz="5400"/>
              <a:t>Plan forward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8" name="Shape 948"/>
        <p:cNvGrpSpPr/>
        <p:nvPr/>
      </p:nvGrpSpPr>
      <p:grpSpPr>
        <a:xfrm>
          <a:off x="0" y="0"/>
          <a:ext cx="0" cy="0"/>
          <a:chOff x="0" y="0"/>
          <a:chExt cx="0" cy="0"/>
        </a:xfrm>
      </p:grpSpPr>
      <p:sp>
        <p:nvSpPr>
          <p:cNvPr id="949" name="Google Shape;949;g26e4ff61c3e_0_576"/>
          <p:cNvSpPr/>
          <p:nvPr/>
        </p:nvSpPr>
        <p:spPr>
          <a:xfrm>
            <a:off x="0" y="553350"/>
            <a:ext cx="18288000" cy="1859700"/>
          </a:xfrm>
          <a:prstGeom prst="rect">
            <a:avLst/>
          </a:prstGeom>
          <a:solidFill>
            <a:schemeClr val="dk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descr="A close-up of a buffalo&#10;&#10;Description automatically generated" id="950" name="Google Shape;950;g26e4ff61c3e_0_576"/>
          <p:cNvPicPr preferRelativeResize="0"/>
          <p:nvPr/>
        </p:nvPicPr>
        <p:blipFill rotWithShape="1">
          <a:blip r:embed="rId3">
            <a:alphaModFix/>
          </a:blip>
          <a:srcRect b="43615" l="0" r="0" t="28283"/>
          <a:stretch/>
        </p:blipFill>
        <p:spPr>
          <a:xfrm>
            <a:off x="1062038" y="2512220"/>
            <a:ext cx="10920413" cy="6588923"/>
          </a:xfrm>
          <a:prstGeom prst="rect">
            <a:avLst/>
          </a:prstGeom>
          <a:noFill/>
          <a:ln>
            <a:noFill/>
          </a:ln>
        </p:spPr>
      </p:pic>
      <p:pic>
        <p:nvPicPr>
          <p:cNvPr id="951" name="Google Shape;951;g26e4ff61c3e_0_576"/>
          <p:cNvPicPr preferRelativeResize="0"/>
          <p:nvPr/>
        </p:nvPicPr>
        <p:blipFill rotWithShape="1">
          <a:blip r:embed="rId4">
            <a:alphaModFix/>
          </a:blip>
          <a:srcRect b="0" l="0" r="0" t="0"/>
          <a:stretch/>
        </p:blipFill>
        <p:spPr>
          <a:xfrm>
            <a:off x="12091988" y="2512220"/>
            <a:ext cx="5131595" cy="6588921"/>
          </a:xfrm>
          <a:prstGeom prst="rect">
            <a:avLst/>
          </a:prstGeom>
          <a:noFill/>
          <a:ln>
            <a:noFill/>
          </a:ln>
        </p:spPr>
      </p:pic>
      <p:sp>
        <p:nvSpPr>
          <p:cNvPr id="952" name="Google Shape;952;g26e4ff61c3e_0_576"/>
          <p:cNvSpPr/>
          <p:nvPr>
            <p:ph type="title"/>
          </p:nvPr>
        </p:nvSpPr>
        <p:spPr>
          <a:xfrm>
            <a:off x="834798" y="965201"/>
            <a:ext cx="16816500" cy="1117500"/>
          </a:xfrm>
          <a:prstGeom prst="ellipse">
            <a:avLst/>
          </a:prstGeom>
          <a:noFill/>
          <a:ln>
            <a:noFill/>
          </a:ln>
        </p:spPr>
        <p:txBody>
          <a:bodyPr anchorCtr="0" anchor="ctr" bIns="68550" lIns="137150" spcFirstLastPara="1" rIns="137150" wrap="square" tIns="68550">
            <a:normAutofit fontScale="90000"/>
          </a:bodyPr>
          <a:lstStyle/>
          <a:p>
            <a:pPr indent="0" lvl="0" marL="0" rtl="0" algn="ctr">
              <a:lnSpc>
                <a:spcPct val="90000"/>
              </a:lnSpc>
              <a:spcBef>
                <a:spcPts val="0"/>
              </a:spcBef>
              <a:spcAft>
                <a:spcPts val="0"/>
              </a:spcAft>
              <a:buClr>
                <a:schemeClr val="lt1"/>
              </a:buClr>
              <a:buSzPct val="100000"/>
              <a:buFont typeface="Play"/>
              <a:buNone/>
            </a:pPr>
            <a:r>
              <a:rPr lang="en-US">
                <a:solidFill>
                  <a:schemeClr val="lt1"/>
                </a:solidFill>
                <a:latin typeface="Play"/>
                <a:ea typeface="Play"/>
                <a:cs typeface="Play"/>
                <a:sym typeface="Play"/>
              </a:rPr>
              <a:t>Micropurchasing Traditional Foods</a:t>
            </a:r>
            <a:endParaRPr>
              <a:solidFill>
                <a:schemeClr val="lt1"/>
              </a:solidFill>
              <a:latin typeface="Play"/>
              <a:ea typeface="Play"/>
              <a:cs typeface="Play"/>
              <a:sym typeface="Pl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7" name="Shape 957"/>
        <p:cNvGrpSpPr/>
        <p:nvPr/>
      </p:nvGrpSpPr>
      <p:grpSpPr>
        <a:xfrm>
          <a:off x="0" y="0"/>
          <a:ext cx="0" cy="0"/>
          <a:chOff x="0" y="0"/>
          <a:chExt cx="0" cy="0"/>
        </a:xfrm>
      </p:grpSpPr>
      <p:sp>
        <p:nvSpPr>
          <p:cNvPr id="958" name="Google Shape;958;g26e4ff61c3e_0_584"/>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59" name="Google Shape;959;g26e4ff61c3e_0_584"/>
          <p:cNvSpPr/>
          <p:nvPr/>
        </p:nvSpPr>
        <p:spPr>
          <a:xfrm flipH="1" rot="10800000">
            <a:off x="0" y="30"/>
            <a:ext cx="18288000" cy="3593700"/>
          </a:xfrm>
          <a:prstGeom prst="rect">
            <a:avLst/>
          </a:prstGeom>
          <a:gradFill>
            <a:gsLst>
              <a:gs pos="0">
                <a:schemeClr val="accent1"/>
              </a:gs>
              <a:gs pos="78000">
                <a:srgbClr val="000000"/>
              </a:gs>
              <a:gs pos="100000">
                <a:srgbClr val="000000"/>
              </a:gs>
            </a:gsLst>
            <a:lin ang="2399891"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60" name="Google Shape;960;g26e4ff61c3e_0_584"/>
          <p:cNvSpPr/>
          <p:nvPr/>
        </p:nvSpPr>
        <p:spPr>
          <a:xfrm flipH="1">
            <a:off x="13620597" y="9"/>
            <a:ext cx="4667400" cy="4254000"/>
          </a:xfrm>
          <a:prstGeom prst="rect">
            <a:avLst/>
          </a:prstGeom>
          <a:gradFill>
            <a:gsLst>
              <a:gs pos="0">
                <a:srgbClr val="000000">
                  <a:alpha val="62745"/>
                </a:srgbClr>
              </a:gs>
              <a:gs pos="100000">
                <a:srgbClr val="0F4861"/>
              </a:gs>
            </a:gsLst>
            <a:lin ang="6600130"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61" name="Google Shape;961;g26e4ff61c3e_0_584"/>
          <p:cNvSpPr/>
          <p:nvPr/>
        </p:nvSpPr>
        <p:spPr>
          <a:xfrm flipH="1">
            <a:off x="0" y="8"/>
            <a:ext cx="18288000" cy="3593700"/>
          </a:xfrm>
          <a:prstGeom prst="rect">
            <a:avLst/>
          </a:prstGeom>
          <a:gradFill>
            <a:gsLst>
              <a:gs pos="0">
                <a:srgbClr val="0A3041">
                  <a:alpha val="0"/>
                </a:srgbClr>
              </a:gs>
              <a:gs pos="39000">
                <a:srgbClr val="0A3041">
                  <a:alpha val="0"/>
                </a:srgbClr>
              </a:gs>
              <a:gs pos="100000">
                <a:srgbClr val="000000">
                  <a:alpha val="71764"/>
                </a:srgbClr>
              </a:gs>
            </a:gsLst>
            <a:lin ang="17400156"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62" name="Google Shape;962;g26e4ff61c3e_0_584"/>
          <p:cNvSpPr/>
          <p:nvPr/>
        </p:nvSpPr>
        <p:spPr>
          <a:xfrm flipH="1" rot="10800000">
            <a:off x="639063" y="14296"/>
            <a:ext cx="17649000" cy="3565200"/>
          </a:xfrm>
          <a:prstGeom prst="rect">
            <a:avLst/>
          </a:prstGeom>
          <a:gradFill>
            <a:gsLst>
              <a:gs pos="0">
                <a:srgbClr val="000000">
                  <a:alpha val="7843"/>
                </a:srgbClr>
              </a:gs>
              <a:gs pos="76000">
                <a:srgbClr val="0F4861">
                  <a:alpha val="21960"/>
                </a:srgbClr>
              </a:gs>
              <a:gs pos="100000">
                <a:srgbClr val="0F4861">
                  <a:alpha val="21960"/>
                </a:srgbClr>
              </a:gs>
            </a:gsLst>
            <a:lin ang="21593863"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63" name="Google Shape;963;g26e4ff61c3e_0_584"/>
          <p:cNvSpPr txBox="1"/>
          <p:nvPr>
            <p:ph type="title"/>
          </p:nvPr>
        </p:nvSpPr>
        <p:spPr>
          <a:xfrm>
            <a:off x="2057399" y="547688"/>
            <a:ext cx="14622900" cy="19887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rgbClr val="FFFFFF"/>
              </a:buClr>
              <a:buSzPts val="6600"/>
              <a:buFont typeface="Play"/>
              <a:buNone/>
            </a:pPr>
            <a:r>
              <a:rPr lang="en-US">
                <a:solidFill>
                  <a:srgbClr val="FFFFFF"/>
                </a:solidFill>
                <a:latin typeface="Play"/>
                <a:ea typeface="Play"/>
                <a:cs typeface="Play"/>
                <a:sym typeface="Play"/>
              </a:rPr>
              <a:t>Donation plus Costs</a:t>
            </a:r>
            <a:br>
              <a:rPr lang="en-US">
                <a:solidFill>
                  <a:srgbClr val="FFFFFF"/>
                </a:solidFill>
                <a:latin typeface="Play"/>
                <a:ea typeface="Play"/>
                <a:cs typeface="Play"/>
                <a:sym typeface="Play"/>
              </a:rPr>
            </a:br>
            <a:endParaRPr>
              <a:solidFill>
                <a:srgbClr val="FFFFFF"/>
              </a:solidFill>
              <a:latin typeface="Play"/>
              <a:ea typeface="Play"/>
              <a:cs typeface="Play"/>
              <a:sym typeface="Play"/>
            </a:endParaRPr>
          </a:p>
        </p:txBody>
      </p:sp>
      <p:pic>
        <p:nvPicPr>
          <p:cNvPr descr="A blue container full of raw meat&#10;&#10;Description automatically generated" id="964" name="Google Shape;964;g26e4ff61c3e_0_584"/>
          <p:cNvPicPr preferRelativeResize="0"/>
          <p:nvPr/>
        </p:nvPicPr>
        <p:blipFill rotWithShape="1">
          <a:blip r:embed="rId3">
            <a:alphaModFix/>
          </a:blip>
          <a:srcRect b="0" l="14450" r="10049" t="0"/>
          <a:stretch/>
        </p:blipFill>
        <p:spPr>
          <a:xfrm>
            <a:off x="1567520" y="2737342"/>
            <a:ext cx="3424398" cy="3424398"/>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descr="A group of people cutting meat&#10;&#10;Description automatically generated" id="965" name="Google Shape;965;g26e4ff61c3e_0_584"/>
          <p:cNvPicPr preferRelativeResize="0"/>
          <p:nvPr>
            <p:ph idx="2" type="body"/>
          </p:nvPr>
        </p:nvPicPr>
        <p:blipFill rotWithShape="1">
          <a:blip r:embed="rId4">
            <a:alphaModFix/>
          </a:blip>
          <a:srcRect b="0" l="24996" r="7" t="0"/>
          <a:stretch/>
        </p:blipFill>
        <p:spPr>
          <a:xfrm>
            <a:off x="5475525" y="2725313"/>
            <a:ext cx="3424500" cy="3424500"/>
          </a:xfrm>
          <a:prstGeom prst="rect">
            <a:avLst/>
          </a:prstGeom>
          <a:noFill/>
          <a:ln>
            <a:noFill/>
          </a:ln>
        </p:spPr>
      </p:pic>
      <p:pic>
        <p:nvPicPr>
          <p:cNvPr descr="A piece of meat on a white surface&#10;&#10;Description automatically generated" id="966" name="Google Shape;966;g26e4ff61c3e_0_584"/>
          <p:cNvPicPr preferRelativeResize="0"/>
          <p:nvPr/>
        </p:nvPicPr>
        <p:blipFill rotWithShape="1">
          <a:blip r:embed="rId5">
            <a:alphaModFix/>
          </a:blip>
          <a:srcRect b="0" l="8667" r="15832" t="0"/>
          <a:stretch/>
        </p:blipFill>
        <p:spPr>
          <a:xfrm>
            <a:off x="9439109" y="2725313"/>
            <a:ext cx="3424398" cy="3424398"/>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descr="A large container of raw meat&#10;&#10;Description automatically generated" id="967" name="Google Shape;967;g26e4ff61c3e_0_584"/>
          <p:cNvPicPr preferRelativeResize="0"/>
          <p:nvPr/>
        </p:nvPicPr>
        <p:blipFill rotWithShape="1">
          <a:blip r:embed="rId6">
            <a:alphaModFix/>
          </a:blip>
          <a:srcRect b="0" l="11710" r="12783" t="0"/>
          <a:stretch/>
        </p:blipFill>
        <p:spPr>
          <a:xfrm>
            <a:off x="13341970" y="2747280"/>
            <a:ext cx="3424398" cy="3424398"/>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
        <p:nvSpPr>
          <p:cNvPr id="968" name="Google Shape;968;g26e4ff61c3e_0_584"/>
          <p:cNvSpPr txBox="1"/>
          <p:nvPr>
            <p:ph idx="1" type="body"/>
          </p:nvPr>
        </p:nvSpPr>
        <p:spPr>
          <a:xfrm>
            <a:off x="2057397" y="6755643"/>
            <a:ext cx="14622900" cy="2591700"/>
          </a:xfrm>
          <a:prstGeom prst="rect">
            <a:avLst/>
          </a:prstGeom>
          <a:noFill/>
          <a:ln>
            <a:noFill/>
          </a:ln>
        </p:spPr>
        <p:txBody>
          <a:bodyPr anchorCtr="0" anchor="ctr" bIns="68550" lIns="137150" spcFirstLastPara="1" rIns="137150" wrap="square" tIns="68550">
            <a:normAutofit/>
          </a:bodyPr>
          <a:lstStyle/>
          <a:p>
            <a:pPr indent="0" lvl="0" marL="0" rtl="0" algn="l">
              <a:lnSpc>
                <a:spcPct val="90000"/>
              </a:lnSpc>
              <a:spcBef>
                <a:spcPts val="0"/>
              </a:spcBef>
              <a:spcAft>
                <a:spcPts val="0"/>
              </a:spcAft>
              <a:buClr>
                <a:schemeClr val="dk1"/>
              </a:buClr>
              <a:buSzPts val="6000"/>
              <a:buNone/>
            </a:pPr>
            <a:r>
              <a:rPr lang="en-US" sz="6000"/>
              <a:t>Moose Harvesting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973" name="Shape 973"/>
        <p:cNvGrpSpPr/>
        <p:nvPr/>
      </p:nvGrpSpPr>
      <p:grpSpPr>
        <a:xfrm>
          <a:off x="0" y="0"/>
          <a:ext cx="0" cy="0"/>
          <a:chOff x="0" y="0"/>
          <a:chExt cx="0" cy="0"/>
        </a:xfrm>
      </p:grpSpPr>
      <p:sp>
        <p:nvSpPr>
          <p:cNvPr id="974" name="Google Shape;974;g26e4ff61c3e_0_599"/>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bowl of food on a metal surface&#10;&#10;Description automatically generated" id="975" name="Google Shape;975;g26e4ff61c3e_0_599"/>
          <p:cNvPicPr preferRelativeResize="0"/>
          <p:nvPr/>
        </p:nvPicPr>
        <p:blipFill rotWithShape="1">
          <a:blip r:embed="rId3">
            <a:alphaModFix/>
          </a:blip>
          <a:srcRect b="4664" l="0" r="0" t="9909"/>
          <a:stretch/>
        </p:blipFill>
        <p:spPr>
          <a:xfrm>
            <a:off x="30" y="15"/>
            <a:ext cx="4455668" cy="5074904"/>
          </a:xfrm>
          <a:prstGeom prst="rect">
            <a:avLst/>
          </a:prstGeom>
          <a:noFill/>
          <a:ln>
            <a:noFill/>
          </a:ln>
        </p:spPr>
      </p:pic>
      <p:pic>
        <p:nvPicPr>
          <p:cNvPr descr="A person cutting food in a kitchen&#10;&#10;Description automatically generated" id="976" name="Google Shape;976;g26e4ff61c3e_0_599"/>
          <p:cNvPicPr preferRelativeResize="0"/>
          <p:nvPr/>
        </p:nvPicPr>
        <p:blipFill rotWithShape="1">
          <a:blip r:embed="rId4">
            <a:alphaModFix/>
          </a:blip>
          <a:srcRect b="0" l="46555" r="-5" t="0"/>
          <a:stretch/>
        </p:blipFill>
        <p:spPr>
          <a:xfrm>
            <a:off x="4668736" y="-1"/>
            <a:ext cx="2712456" cy="5074903"/>
          </a:xfrm>
          <a:prstGeom prst="rect">
            <a:avLst/>
          </a:prstGeom>
          <a:noFill/>
          <a:ln>
            <a:noFill/>
          </a:ln>
        </p:spPr>
      </p:pic>
      <p:pic>
        <p:nvPicPr>
          <p:cNvPr id="977" name="Google Shape;977;g26e4ff61c3e_0_599"/>
          <p:cNvPicPr preferRelativeResize="0"/>
          <p:nvPr/>
        </p:nvPicPr>
        <p:blipFill rotWithShape="1">
          <a:blip r:embed="rId5">
            <a:alphaModFix/>
          </a:blip>
          <a:srcRect b="0" l="8626" r="22024" t="0"/>
          <a:stretch/>
        </p:blipFill>
        <p:spPr>
          <a:xfrm>
            <a:off x="7680251" y="-106235"/>
            <a:ext cx="4457700" cy="5074902"/>
          </a:xfrm>
          <a:prstGeom prst="rect">
            <a:avLst/>
          </a:prstGeom>
          <a:noFill/>
          <a:ln>
            <a:noFill/>
          </a:ln>
        </p:spPr>
      </p:pic>
      <p:pic>
        <p:nvPicPr>
          <p:cNvPr descr="A group of black bowls with food on a shelf&#10;&#10;Description automatically generated" id="978" name="Google Shape;978;g26e4ff61c3e_0_599"/>
          <p:cNvPicPr preferRelativeResize="0"/>
          <p:nvPr/>
        </p:nvPicPr>
        <p:blipFill rotWithShape="1">
          <a:blip r:embed="rId6">
            <a:alphaModFix/>
          </a:blip>
          <a:srcRect b="12127" l="0" r="0" t="13239"/>
          <a:stretch/>
        </p:blipFill>
        <p:spPr>
          <a:xfrm>
            <a:off x="-1527" y="5212080"/>
            <a:ext cx="9066658" cy="5074920"/>
          </a:xfrm>
          <a:prstGeom prst="rect">
            <a:avLst/>
          </a:prstGeom>
          <a:noFill/>
          <a:ln>
            <a:noFill/>
          </a:ln>
        </p:spPr>
      </p:pic>
      <p:sp>
        <p:nvSpPr>
          <p:cNvPr id="979" name="Google Shape;979;g26e4ff61c3e_0_599"/>
          <p:cNvSpPr/>
          <p:nvPr/>
        </p:nvSpPr>
        <p:spPr>
          <a:xfrm>
            <a:off x="9218865" y="5212080"/>
            <a:ext cx="9069300" cy="5075100"/>
          </a:xfrm>
          <a:prstGeom prst="rect">
            <a:avLst/>
          </a:prstGeom>
          <a:solidFill>
            <a:srgbClr val="343767"/>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Calibri"/>
              <a:ea typeface="Calibri"/>
              <a:cs typeface="Calibri"/>
              <a:sym typeface="Calibri"/>
            </a:endParaRPr>
          </a:p>
        </p:txBody>
      </p:sp>
      <p:sp>
        <p:nvSpPr>
          <p:cNvPr id="980" name="Google Shape;980;g26e4ff61c3e_0_599"/>
          <p:cNvSpPr txBox="1"/>
          <p:nvPr>
            <p:ph type="title"/>
          </p:nvPr>
        </p:nvSpPr>
        <p:spPr>
          <a:xfrm>
            <a:off x="9909101" y="6793854"/>
            <a:ext cx="7790400" cy="955800"/>
          </a:xfrm>
          <a:prstGeom prst="rect">
            <a:avLst/>
          </a:prstGeom>
          <a:noFill/>
          <a:ln>
            <a:noFill/>
          </a:ln>
        </p:spPr>
        <p:txBody>
          <a:bodyPr anchorCtr="0" anchor="ctr" bIns="68550" lIns="137150" spcFirstLastPara="1" rIns="137150" wrap="square" tIns="68550">
            <a:noAutofit/>
          </a:bodyPr>
          <a:lstStyle/>
          <a:p>
            <a:pPr indent="0" lvl="0" marL="0" rtl="0" algn="ctr">
              <a:lnSpc>
                <a:spcPct val="90000"/>
              </a:lnSpc>
              <a:spcBef>
                <a:spcPts val="0"/>
              </a:spcBef>
              <a:spcAft>
                <a:spcPts val="0"/>
              </a:spcAft>
              <a:buClr>
                <a:srgbClr val="FFFFFF"/>
              </a:buClr>
              <a:buSzPts val="6600"/>
              <a:buFont typeface="Play"/>
              <a:buNone/>
            </a:pPr>
            <a:r>
              <a:rPr lang="en-US">
                <a:solidFill>
                  <a:srgbClr val="FFFFFF"/>
                </a:solidFill>
              </a:rPr>
              <a:t>Donation plus Costs</a:t>
            </a:r>
            <a:br>
              <a:rPr lang="en-US">
                <a:solidFill>
                  <a:srgbClr val="FFFFFF"/>
                </a:solidFill>
              </a:rPr>
            </a:br>
            <a:br>
              <a:rPr lang="en-US">
                <a:solidFill>
                  <a:srgbClr val="FFFFFF"/>
                </a:solidFill>
              </a:rPr>
            </a:br>
            <a:r>
              <a:rPr lang="en-US" sz="3600">
                <a:solidFill>
                  <a:srgbClr val="FFFFFF"/>
                </a:solidFill>
              </a:rPr>
              <a:t>Salmon Programs</a:t>
            </a:r>
            <a:endParaRPr/>
          </a:p>
        </p:txBody>
      </p:sp>
      <p:pic>
        <p:nvPicPr>
          <p:cNvPr descr="May be an image of food and indoor" id="981" name="Google Shape;981;g26e4ff61c3e_0_599"/>
          <p:cNvPicPr preferRelativeResize="0"/>
          <p:nvPr/>
        </p:nvPicPr>
        <p:blipFill rotWithShape="1">
          <a:blip r:embed="rId7">
            <a:alphaModFix/>
          </a:blip>
          <a:srcRect b="9974" l="0" r="0" t="0"/>
          <a:stretch/>
        </p:blipFill>
        <p:spPr>
          <a:xfrm>
            <a:off x="12464655" y="-106235"/>
            <a:ext cx="5795698" cy="50748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6" name="Shape 986"/>
        <p:cNvGrpSpPr/>
        <p:nvPr/>
      </p:nvGrpSpPr>
      <p:grpSpPr>
        <a:xfrm>
          <a:off x="0" y="0"/>
          <a:ext cx="0" cy="0"/>
          <a:chOff x="0" y="0"/>
          <a:chExt cx="0" cy="0"/>
        </a:xfrm>
      </p:grpSpPr>
      <p:sp>
        <p:nvSpPr>
          <p:cNvPr id="987" name="Google Shape;987;g26e4ff61c3e_0_611"/>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88" name="Google Shape;988;g26e4ff61c3e_0_611"/>
          <p:cNvSpPr/>
          <p:nvPr/>
        </p:nvSpPr>
        <p:spPr>
          <a:xfrm flipH="1">
            <a:off x="0" y="-2250"/>
            <a:ext cx="18288000" cy="10287000"/>
          </a:xfrm>
          <a:prstGeom prst="rect">
            <a:avLst/>
          </a:prstGeom>
          <a:gradFill>
            <a:gsLst>
              <a:gs pos="0">
                <a:srgbClr val="000000">
                  <a:alpha val="95686"/>
                </a:srgbClr>
              </a:gs>
              <a:gs pos="34000">
                <a:srgbClr val="000000">
                  <a:alpha val="95686"/>
                </a:srgbClr>
              </a:gs>
              <a:gs pos="100000">
                <a:schemeClr val="accent1"/>
              </a:gs>
            </a:gsLst>
            <a:lin ang="8400134"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89" name="Google Shape;989;g26e4ff61c3e_0_611"/>
          <p:cNvSpPr/>
          <p:nvPr/>
        </p:nvSpPr>
        <p:spPr>
          <a:xfrm flipH="1">
            <a:off x="-6753" y="-2250"/>
            <a:ext cx="12179700" cy="10287000"/>
          </a:xfrm>
          <a:prstGeom prst="rect">
            <a:avLst/>
          </a:prstGeom>
          <a:gradFill>
            <a:gsLst>
              <a:gs pos="0">
                <a:srgbClr val="0F4861">
                  <a:alpha val="58823"/>
                </a:srgbClr>
              </a:gs>
              <a:gs pos="28000">
                <a:srgbClr val="0F4861">
                  <a:alpha val="58823"/>
                </a:srgbClr>
              </a:gs>
              <a:gs pos="100000">
                <a:srgbClr val="000000">
                  <a:alpha val="69803"/>
                </a:srgbClr>
              </a:gs>
            </a:gsLst>
            <a:lin ang="11399912"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90" name="Google Shape;990;g26e4ff61c3e_0_611"/>
          <p:cNvSpPr/>
          <p:nvPr/>
        </p:nvSpPr>
        <p:spPr>
          <a:xfrm flipH="1">
            <a:off x="-13811" y="-4500"/>
            <a:ext cx="18301800" cy="10289400"/>
          </a:xfrm>
          <a:prstGeom prst="rect">
            <a:avLst/>
          </a:prstGeom>
          <a:gradFill>
            <a:gsLst>
              <a:gs pos="0">
                <a:srgbClr val="000000">
                  <a:alpha val="71764"/>
                </a:srgbClr>
              </a:gs>
              <a:gs pos="100000">
                <a:srgbClr val="156082">
                  <a:alpha val="23921"/>
                </a:srgbClr>
              </a:gs>
            </a:gsLst>
            <a:lin ang="15600151"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91" name="Google Shape;991;g26e4ff61c3e_0_611"/>
          <p:cNvSpPr/>
          <p:nvPr/>
        </p:nvSpPr>
        <p:spPr>
          <a:xfrm flipH="1">
            <a:off x="717951" y="0"/>
            <a:ext cx="17577000" cy="10287000"/>
          </a:xfrm>
          <a:prstGeom prst="rect">
            <a:avLst/>
          </a:prstGeom>
          <a:gradFill>
            <a:gsLst>
              <a:gs pos="0">
                <a:srgbClr val="000000">
                  <a:alpha val="61960"/>
                </a:srgbClr>
              </a:gs>
              <a:gs pos="19000">
                <a:srgbClr val="000000">
                  <a:alpha val="61960"/>
                </a:srgbClr>
              </a:gs>
              <a:gs pos="100000">
                <a:srgbClr val="0F4861">
                  <a:alpha val="43921"/>
                </a:srgbClr>
              </a:gs>
            </a:gsLst>
            <a:lin ang="19200160"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992" name="Google Shape;992;g26e4ff61c3e_0_611"/>
          <p:cNvSpPr txBox="1"/>
          <p:nvPr/>
        </p:nvSpPr>
        <p:spPr>
          <a:xfrm>
            <a:off x="1703433" y="229480"/>
            <a:ext cx="14899200" cy="1749300"/>
          </a:xfrm>
          <a:prstGeom prst="rect">
            <a:avLst/>
          </a:prstGeom>
          <a:noFill/>
          <a:ln>
            <a:noFill/>
          </a:ln>
        </p:spPr>
        <p:txBody>
          <a:bodyPr anchorCtr="0" anchor="b" bIns="68550" lIns="137150" spcFirstLastPara="1" rIns="137150" wrap="square" tIns="68550">
            <a:normAutofit/>
          </a:bodyPr>
          <a:lstStyle/>
          <a:p>
            <a:pPr indent="0" lvl="0" marL="0" marR="0" rtl="0" algn="ctr">
              <a:lnSpc>
                <a:spcPct val="90000"/>
              </a:lnSpc>
              <a:spcBef>
                <a:spcPts val="0"/>
              </a:spcBef>
              <a:spcAft>
                <a:spcPts val="0"/>
              </a:spcAft>
              <a:buNone/>
            </a:pPr>
            <a:r>
              <a:rPr lang="en-US" sz="7200">
                <a:solidFill>
                  <a:srgbClr val="FFFFFF"/>
                </a:solidFill>
                <a:latin typeface="Play"/>
                <a:ea typeface="Play"/>
                <a:cs typeface="Play"/>
                <a:sym typeface="Play"/>
              </a:rPr>
              <a:t>Fish To School – Alaska Resources</a:t>
            </a:r>
            <a:endParaRPr sz="2100"/>
          </a:p>
        </p:txBody>
      </p:sp>
      <p:sp>
        <p:nvSpPr>
          <p:cNvPr id="993" name="Google Shape;993;g26e4ff61c3e_0_611"/>
          <p:cNvSpPr/>
          <p:nvPr/>
        </p:nvSpPr>
        <p:spPr>
          <a:xfrm rot="10800000">
            <a:off x="323" y="4332749"/>
            <a:ext cx="18305400" cy="5952000"/>
          </a:xfrm>
          <a:prstGeom prst="rect">
            <a:avLst/>
          </a:prstGeom>
          <a:gradFill>
            <a:gsLst>
              <a:gs pos="0">
                <a:srgbClr val="000000">
                  <a:alpha val="0"/>
                </a:srgbClr>
              </a:gs>
              <a:gs pos="99000">
                <a:srgbClr val="0A3041">
                  <a:alpha val="54901"/>
                </a:srgbClr>
              </a:gs>
              <a:gs pos="100000">
                <a:srgbClr val="0A3041">
                  <a:alpha val="54901"/>
                </a:srgbClr>
              </a:gs>
            </a:gsLst>
            <a:lin ang="16799925"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id="994" name="Google Shape;994;g26e4ff61c3e_0_611"/>
          <p:cNvPicPr preferRelativeResize="0"/>
          <p:nvPr/>
        </p:nvPicPr>
        <p:blipFill rotWithShape="1">
          <a:blip r:embed="rId3">
            <a:alphaModFix/>
          </a:blip>
          <a:srcRect b="0" l="0" r="0" t="0"/>
          <a:stretch/>
        </p:blipFill>
        <p:spPr>
          <a:xfrm>
            <a:off x="1951572" y="2361536"/>
            <a:ext cx="5240855" cy="6740651"/>
          </a:xfrm>
          <a:prstGeom prst="rect">
            <a:avLst/>
          </a:prstGeom>
          <a:noFill/>
          <a:ln>
            <a:noFill/>
          </a:ln>
        </p:spPr>
      </p:pic>
      <p:pic>
        <p:nvPicPr>
          <p:cNvPr id="995" name="Google Shape;995;g26e4ff61c3e_0_611"/>
          <p:cNvPicPr preferRelativeResize="0"/>
          <p:nvPr/>
        </p:nvPicPr>
        <p:blipFill rotWithShape="1">
          <a:blip r:embed="rId4">
            <a:alphaModFix/>
          </a:blip>
          <a:srcRect b="0" l="0" r="0" t="0"/>
          <a:stretch/>
        </p:blipFill>
        <p:spPr>
          <a:xfrm>
            <a:off x="9513585" y="2400650"/>
            <a:ext cx="5240854" cy="666239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0" name="Shape 1000"/>
        <p:cNvGrpSpPr/>
        <p:nvPr/>
      </p:nvGrpSpPr>
      <p:grpSpPr>
        <a:xfrm>
          <a:off x="0" y="0"/>
          <a:ext cx="0" cy="0"/>
          <a:chOff x="0" y="0"/>
          <a:chExt cx="0" cy="0"/>
        </a:xfrm>
      </p:grpSpPr>
      <p:sp>
        <p:nvSpPr>
          <p:cNvPr id="1001" name="Google Shape;1001;g26e4ff61c3e_0_624"/>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002" name="Google Shape;1002;g26e4ff61c3e_0_624"/>
          <p:cNvSpPr txBox="1"/>
          <p:nvPr>
            <p:ph type="title"/>
          </p:nvPr>
        </p:nvSpPr>
        <p:spPr>
          <a:xfrm>
            <a:off x="918972" y="1618488"/>
            <a:ext cx="9409200" cy="2304600"/>
          </a:xfrm>
          <a:prstGeom prst="rect">
            <a:avLst/>
          </a:prstGeom>
          <a:noFill/>
          <a:ln>
            <a:noFill/>
          </a:ln>
        </p:spPr>
        <p:txBody>
          <a:bodyPr anchorCtr="0" anchor="b" bIns="68550" lIns="137150" spcFirstLastPara="1" rIns="137150" wrap="square" tIns="68550">
            <a:normAutofit/>
          </a:bodyPr>
          <a:lstStyle/>
          <a:p>
            <a:pPr indent="0" lvl="0" marL="0" rtl="0" algn="l">
              <a:lnSpc>
                <a:spcPct val="90000"/>
              </a:lnSpc>
              <a:spcBef>
                <a:spcPts val="0"/>
              </a:spcBef>
              <a:spcAft>
                <a:spcPts val="0"/>
              </a:spcAft>
              <a:buClr>
                <a:schemeClr val="dk1"/>
              </a:buClr>
              <a:buSzPts val="7800"/>
              <a:buFont typeface="Arial"/>
              <a:buNone/>
            </a:pPr>
            <a:r>
              <a:rPr lang="en-US" sz="7800">
                <a:latin typeface="Arial"/>
                <a:ea typeface="Arial"/>
                <a:cs typeface="Arial"/>
                <a:sym typeface="Arial"/>
              </a:rPr>
              <a:t>USDA Regional Support </a:t>
            </a:r>
            <a:endParaRPr sz="7800"/>
          </a:p>
        </p:txBody>
      </p:sp>
      <p:sp>
        <p:nvSpPr>
          <p:cNvPr id="1003" name="Google Shape;1003;g26e4ff61c3e_0_624"/>
          <p:cNvSpPr/>
          <p:nvPr/>
        </p:nvSpPr>
        <p:spPr>
          <a:xfrm rot="5400000">
            <a:off x="1275582" y="545150"/>
            <a:ext cx="109800" cy="822900"/>
          </a:xfrm>
          <a:prstGeom prst="rect">
            <a:avLst/>
          </a:prstGeom>
          <a:solidFill>
            <a:schemeClr val="accent2"/>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rgbClr val="FFFFFF"/>
              </a:solidFill>
              <a:latin typeface="Calibri"/>
              <a:ea typeface="Calibri"/>
              <a:cs typeface="Calibri"/>
              <a:sym typeface="Calibri"/>
            </a:endParaRPr>
          </a:p>
        </p:txBody>
      </p:sp>
      <p:sp>
        <p:nvSpPr>
          <p:cNvPr id="1004" name="Google Shape;1004;g26e4ff61c3e_0_624"/>
          <p:cNvSpPr/>
          <p:nvPr/>
        </p:nvSpPr>
        <p:spPr>
          <a:xfrm>
            <a:off x="932688" y="4403312"/>
            <a:ext cx="9326700" cy="27600"/>
          </a:xfrm>
          <a:prstGeom prst="rect">
            <a:avLst/>
          </a:prstGeom>
          <a:solidFill>
            <a:srgbClr val="D5D5D5"/>
          </a:solidFill>
          <a:ln>
            <a:noFill/>
          </a:ln>
        </p:spPr>
        <p:txBody>
          <a:bodyPr anchorCtr="0" anchor="ctr" bIns="68550" lIns="137150" spcFirstLastPara="1" rIns="137150" wrap="square" tIns="68550">
            <a:noAutofit/>
          </a:bodyPr>
          <a:lstStyle/>
          <a:p>
            <a:pPr indent="0" lvl="0" marL="0" marR="0" rtl="0" algn="ctr">
              <a:lnSpc>
                <a:spcPct val="100000"/>
              </a:lnSpc>
              <a:spcBef>
                <a:spcPts val="0"/>
              </a:spcBef>
              <a:spcAft>
                <a:spcPts val="0"/>
              </a:spcAft>
              <a:buClr>
                <a:schemeClr val="lt1"/>
              </a:buClr>
              <a:buSzPts val="2700"/>
              <a:buFont typeface="Arial"/>
              <a:buNone/>
            </a:pPr>
            <a:r>
              <a:t/>
            </a:r>
            <a:endParaRPr b="0" i="0" sz="2700" u="none" cap="none" strike="noStrike">
              <a:solidFill>
                <a:srgbClr val="FFFFFF"/>
              </a:solidFill>
              <a:latin typeface="Calibri"/>
              <a:ea typeface="Calibri"/>
              <a:cs typeface="Calibri"/>
              <a:sym typeface="Calibri"/>
            </a:endParaRPr>
          </a:p>
        </p:txBody>
      </p:sp>
      <p:pic>
        <p:nvPicPr>
          <p:cNvPr descr="A poster of a beach asparagus&#10;&#10;Description automatically generated" id="1005" name="Google Shape;1005;g26e4ff61c3e_0_624"/>
          <p:cNvPicPr preferRelativeResize="0"/>
          <p:nvPr/>
        </p:nvPicPr>
        <p:blipFill rotWithShape="1">
          <a:blip r:embed="rId3">
            <a:alphaModFix/>
          </a:blip>
          <a:srcRect b="25595" l="0" r="0" t="3677"/>
          <a:stretch/>
        </p:blipFill>
        <p:spPr>
          <a:xfrm>
            <a:off x="11526012" y="-42"/>
            <a:ext cx="6761988" cy="6182097"/>
          </a:xfrm>
          <a:prstGeom prst="rect">
            <a:avLst/>
          </a:prstGeom>
          <a:noFill/>
          <a:ln>
            <a:noFill/>
          </a:ln>
        </p:spPr>
      </p:pic>
      <p:pic>
        <p:nvPicPr>
          <p:cNvPr descr="A close-up of a nutrition chart&#10;&#10;Description automatically generated" id="1006" name="Google Shape;1006;g26e4ff61c3e_0_624"/>
          <p:cNvPicPr preferRelativeResize="0"/>
          <p:nvPr/>
        </p:nvPicPr>
        <p:blipFill rotWithShape="1">
          <a:blip r:embed="rId4">
            <a:alphaModFix/>
          </a:blip>
          <a:srcRect b="4207" l="0" r="0" t="14557"/>
          <a:stretch/>
        </p:blipFill>
        <p:spPr>
          <a:xfrm>
            <a:off x="11484986" y="6310071"/>
            <a:ext cx="6761988" cy="3762957"/>
          </a:xfrm>
          <a:prstGeom prst="rect">
            <a:avLst/>
          </a:prstGeom>
          <a:noFill/>
          <a:ln>
            <a:noFill/>
          </a:ln>
        </p:spPr>
      </p:pic>
      <p:grpSp>
        <p:nvGrpSpPr>
          <p:cNvPr id="1007" name="Google Shape;1007;g26e4ff61c3e_0_624"/>
          <p:cNvGrpSpPr/>
          <p:nvPr/>
        </p:nvGrpSpPr>
        <p:grpSpPr>
          <a:xfrm>
            <a:off x="918972" y="5033772"/>
            <a:ext cx="9409226" cy="4238021"/>
            <a:chOff x="0" y="0"/>
            <a:chExt cx="6272817" cy="2825347"/>
          </a:xfrm>
        </p:grpSpPr>
        <p:sp>
          <p:nvSpPr>
            <p:cNvPr id="1008" name="Google Shape;1008;g26e4ff61c3e_0_624"/>
            <p:cNvSpPr/>
            <p:nvPr/>
          </p:nvSpPr>
          <p:spPr>
            <a:xfrm>
              <a:off x="0" y="0"/>
              <a:ext cx="5331900" cy="847500"/>
            </a:xfrm>
            <a:prstGeom prst="roundRect">
              <a:avLst>
                <a:gd fmla="val 10000" name="adj"/>
              </a:avLst>
            </a:prstGeom>
            <a:solidFill>
              <a:srgbClr val="0B2741"/>
            </a:solidFill>
            <a:ln cap="flat" cmpd="sng" w="25400">
              <a:solidFill>
                <a:schemeClr val="lt2"/>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09" name="Google Shape;1009;g26e4ff61c3e_0_624"/>
            <p:cNvSpPr txBox="1"/>
            <p:nvPr/>
          </p:nvSpPr>
          <p:spPr>
            <a:xfrm>
              <a:off x="24827" y="24827"/>
              <a:ext cx="4417200" cy="798000"/>
            </a:xfrm>
            <a:prstGeom prst="rect">
              <a:avLst/>
            </a:prstGeom>
            <a:noFill/>
            <a:ln>
              <a:noFill/>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chemeClr val="lt1"/>
                </a:buClr>
                <a:buSzPts val="3900"/>
                <a:buFont typeface="Arial"/>
                <a:buNone/>
              </a:pPr>
              <a:r>
                <a:rPr lang="en-US" sz="3900">
                  <a:solidFill>
                    <a:schemeClr val="lt1"/>
                  </a:solidFill>
                  <a:latin typeface="Arial"/>
                  <a:ea typeface="Arial"/>
                  <a:cs typeface="Arial"/>
                  <a:sym typeface="Arial"/>
                </a:rPr>
                <a:t>Beach Asparagus</a:t>
              </a:r>
              <a:endParaRPr sz="2100"/>
            </a:p>
          </p:txBody>
        </p:sp>
        <p:sp>
          <p:nvSpPr>
            <p:cNvPr id="1010" name="Google Shape;1010;g26e4ff61c3e_0_624"/>
            <p:cNvSpPr/>
            <p:nvPr/>
          </p:nvSpPr>
          <p:spPr>
            <a:xfrm>
              <a:off x="470458" y="988923"/>
              <a:ext cx="5331900" cy="847500"/>
            </a:xfrm>
            <a:prstGeom prst="roundRect">
              <a:avLst>
                <a:gd fmla="val 10000" name="adj"/>
              </a:avLst>
            </a:prstGeom>
            <a:solidFill>
              <a:srgbClr val="0B2741"/>
            </a:solidFill>
            <a:ln cap="flat" cmpd="sng" w="25400">
              <a:solidFill>
                <a:schemeClr val="lt2"/>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11" name="Google Shape;1011;g26e4ff61c3e_0_624"/>
            <p:cNvSpPr txBox="1"/>
            <p:nvPr/>
          </p:nvSpPr>
          <p:spPr>
            <a:xfrm>
              <a:off x="495285" y="1013750"/>
              <a:ext cx="4260900" cy="798000"/>
            </a:xfrm>
            <a:prstGeom prst="rect">
              <a:avLst/>
            </a:prstGeom>
            <a:noFill/>
            <a:ln>
              <a:noFill/>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chemeClr val="lt1"/>
                </a:buClr>
                <a:buSzPts val="3900"/>
                <a:buFont typeface="Arial"/>
                <a:buNone/>
              </a:pPr>
              <a:r>
                <a:rPr lang="en-US" sz="3900">
                  <a:solidFill>
                    <a:schemeClr val="lt1"/>
                  </a:solidFill>
                  <a:latin typeface="Arial"/>
                  <a:ea typeface="Arial"/>
                  <a:cs typeface="Arial"/>
                  <a:sym typeface="Arial"/>
                </a:rPr>
                <a:t>Nutritional Specifications</a:t>
              </a:r>
              <a:endParaRPr sz="2100"/>
            </a:p>
          </p:txBody>
        </p:sp>
        <p:sp>
          <p:nvSpPr>
            <p:cNvPr id="1012" name="Google Shape;1012;g26e4ff61c3e_0_624"/>
            <p:cNvSpPr/>
            <p:nvPr/>
          </p:nvSpPr>
          <p:spPr>
            <a:xfrm>
              <a:off x="940917" y="1977847"/>
              <a:ext cx="5331900" cy="847500"/>
            </a:xfrm>
            <a:prstGeom prst="roundRect">
              <a:avLst>
                <a:gd fmla="val 10000" name="adj"/>
              </a:avLst>
            </a:prstGeom>
            <a:solidFill>
              <a:srgbClr val="0B2741"/>
            </a:solidFill>
            <a:ln cap="flat" cmpd="sng" w="25400">
              <a:solidFill>
                <a:schemeClr val="lt2"/>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13" name="Google Shape;1013;g26e4ff61c3e_0_624"/>
            <p:cNvSpPr txBox="1"/>
            <p:nvPr/>
          </p:nvSpPr>
          <p:spPr>
            <a:xfrm>
              <a:off x="965744" y="2002674"/>
              <a:ext cx="4260900" cy="798000"/>
            </a:xfrm>
            <a:prstGeom prst="rect">
              <a:avLst/>
            </a:prstGeom>
            <a:noFill/>
            <a:ln>
              <a:noFill/>
            </a:ln>
          </p:spPr>
          <p:txBody>
            <a:bodyPr anchorCtr="0" anchor="ctr" bIns="148575" lIns="148575" spcFirstLastPara="1" rIns="148575" wrap="square" tIns="148575">
              <a:noAutofit/>
            </a:bodyPr>
            <a:lstStyle/>
            <a:p>
              <a:pPr indent="0" lvl="0" marL="0" marR="0" rtl="0" algn="l">
                <a:lnSpc>
                  <a:spcPct val="100000"/>
                </a:lnSpc>
                <a:spcBef>
                  <a:spcPts val="0"/>
                </a:spcBef>
                <a:spcAft>
                  <a:spcPts val="0"/>
                </a:spcAft>
                <a:buClr>
                  <a:schemeClr val="lt1"/>
                </a:buClr>
                <a:buSzPts val="3900"/>
                <a:buFont typeface="Arial"/>
                <a:buNone/>
              </a:pPr>
              <a:r>
                <a:rPr lang="en-US" sz="3900">
                  <a:solidFill>
                    <a:schemeClr val="lt1"/>
                  </a:solidFill>
                  <a:latin typeface="Arial"/>
                  <a:ea typeface="Arial"/>
                  <a:cs typeface="Arial"/>
                  <a:sym typeface="Arial"/>
                </a:rPr>
                <a:t>Alaska Harvest of the Month </a:t>
              </a:r>
              <a:endParaRPr sz="2100"/>
            </a:p>
          </p:txBody>
        </p:sp>
        <p:sp>
          <p:nvSpPr>
            <p:cNvPr id="1014" name="Google Shape;1014;g26e4ff61c3e_0_624"/>
            <p:cNvSpPr/>
            <p:nvPr/>
          </p:nvSpPr>
          <p:spPr>
            <a:xfrm>
              <a:off x="4780894" y="642800"/>
              <a:ext cx="551100" cy="551100"/>
            </a:xfrm>
            <a:prstGeom prst="downArrow">
              <a:avLst>
                <a:gd fmla="val 55000" name="adj1"/>
                <a:gd fmla="val 45000" name="adj2"/>
              </a:avLst>
            </a:prstGeom>
            <a:solidFill>
              <a:srgbClr val="C9CACD">
                <a:alpha val="89800"/>
              </a:srgbClr>
            </a:solidFill>
            <a:ln cap="flat" cmpd="sng" w="19050">
              <a:solidFill>
                <a:srgbClr val="C9CACD">
                  <a:alpha val="89800"/>
                </a:srgbClr>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15" name="Google Shape;1015;g26e4ff61c3e_0_624"/>
            <p:cNvSpPr txBox="1"/>
            <p:nvPr/>
          </p:nvSpPr>
          <p:spPr>
            <a:xfrm>
              <a:off x="4904862" y="642800"/>
              <a:ext cx="303000" cy="4146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dk1"/>
                </a:buClr>
                <a:buSzPts val="3600"/>
                <a:buFont typeface="Arial"/>
                <a:buNone/>
              </a:pPr>
              <a:r>
                <a:t/>
              </a:r>
              <a:endParaRPr sz="3600">
                <a:solidFill>
                  <a:schemeClr val="dk1"/>
                </a:solidFill>
                <a:latin typeface="Arial"/>
                <a:ea typeface="Arial"/>
                <a:cs typeface="Arial"/>
                <a:sym typeface="Arial"/>
              </a:endParaRPr>
            </a:p>
          </p:txBody>
        </p:sp>
        <p:sp>
          <p:nvSpPr>
            <p:cNvPr id="1016" name="Google Shape;1016;g26e4ff61c3e_0_624"/>
            <p:cNvSpPr/>
            <p:nvPr/>
          </p:nvSpPr>
          <p:spPr>
            <a:xfrm>
              <a:off x="5251353" y="1626072"/>
              <a:ext cx="551100" cy="551100"/>
            </a:xfrm>
            <a:prstGeom prst="downArrow">
              <a:avLst>
                <a:gd fmla="val 55000" name="adj1"/>
                <a:gd fmla="val 45000" name="adj2"/>
              </a:avLst>
            </a:prstGeom>
            <a:solidFill>
              <a:srgbClr val="C9CACD">
                <a:alpha val="89800"/>
              </a:srgbClr>
            </a:solidFill>
            <a:ln cap="flat" cmpd="sng" w="19050">
              <a:solidFill>
                <a:srgbClr val="C9CACD">
                  <a:alpha val="89800"/>
                </a:srgbClr>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l">
                <a:spcBef>
                  <a:spcPts val="0"/>
                </a:spcBef>
                <a:spcAft>
                  <a:spcPts val="0"/>
                </a:spcAft>
                <a:buNone/>
              </a:pPr>
              <a:r>
                <a:t/>
              </a:r>
              <a:endParaRPr/>
            </a:p>
          </p:txBody>
        </p:sp>
        <p:sp>
          <p:nvSpPr>
            <p:cNvPr id="1017" name="Google Shape;1017;g26e4ff61c3e_0_624"/>
            <p:cNvSpPr txBox="1"/>
            <p:nvPr/>
          </p:nvSpPr>
          <p:spPr>
            <a:xfrm>
              <a:off x="5375321" y="1626072"/>
              <a:ext cx="303000" cy="414600"/>
            </a:xfrm>
            <a:prstGeom prst="rect">
              <a:avLst/>
            </a:prstGeom>
            <a:noFill/>
            <a:ln>
              <a:noFill/>
            </a:ln>
          </p:spPr>
          <p:txBody>
            <a:bodyPr anchorCtr="0" anchor="ctr" bIns="45725" lIns="45725" spcFirstLastPara="1" rIns="45725" wrap="square" tIns="45725">
              <a:noAutofit/>
            </a:bodyPr>
            <a:lstStyle/>
            <a:p>
              <a:pPr indent="0" lvl="0" marL="0" marR="0" rtl="0" algn="ctr">
                <a:lnSpc>
                  <a:spcPct val="90000"/>
                </a:lnSpc>
                <a:spcBef>
                  <a:spcPts val="0"/>
                </a:spcBef>
                <a:spcAft>
                  <a:spcPts val="0"/>
                </a:spcAft>
                <a:buClr>
                  <a:schemeClr val="dk1"/>
                </a:buClr>
                <a:buSzPts val="3600"/>
                <a:buFont typeface="Arial"/>
                <a:buNone/>
              </a:pPr>
              <a:r>
                <a:t/>
              </a:r>
              <a:endParaRPr sz="3600">
                <a:solidFill>
                  <a:schemeClr val="dk1"/>
                </a:solidFill>
                <a:latin typeface="Arial"/>
                <a:ea typeface="Arial"/>
                <a:cs typeface="Arial"/>
                <a:sym typeface="Arial"/>
              </a:endParaRPr>
            </a:p>
          </p:txBody>
        </p:sp>
      </p:grpSp>
      <p:sp>
        <p:nvSpPr>
          <p:cNvPr id="1018" name="Google Shape;1018;g26e4ff61c3e_0_624"/>
          <p:cNvSpPr/>
          <p:nvPr/>
        </p:nvSpPr>
        <p:spPr>
          <a:xfrm>
            <a:off x="11141243" y="6310071"/>
            <a:ext cx="2719500" cy="1799100"/>
          </a:xfrm>
          <a:prstGeom prst="ellipse">
            <a:avLst/>
          </a:prstGeom>
          <a:noFill/>
          <a:ln cap="flat" cmpd="sng" w="28575">
            <a:solidFill>
              <a:srgbClr val="FF0000"/>
            </a:solidFill>
            <a:prstDash val="solid"/>
            <a:miter lim="800000"/>
            <a:headEnd len="sm" w="sm" type="none"/>
            <a:tailEnd len="sm" w="sm" type="none"/>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3" name="Shape 1023"/>
        <p:cNvGrpSpPr/>
        <p:nvPr/>
      </p:nvGrpSpPr>
      <p:grpSpPr>
        <a:xfrm>
          <a:off x="0" y="0"/>
          <a:ext cx="0" cy="0"/>
          <a:chOff x="0" y="0"/>
          <a:chExt cx="0" cy="0"/>
        </a:xfrm>
      </p:grpSpPr>
      <p:sp>
        <p:nvSpPr>
          <p:cNvPr id="1024" name="Google Shape;1024;g26e4ff61c3e_0_646"/>
          <p:cNvSpPr/>
          <p:nvPr/>
        </p:nvSpPr>
        <p:spPr>
          <a:xfrm>
            <a:off x="0" y="0"/>
            <a:ext cx="182880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025" name="Google Shape;1025;g26e4ff61c3e_0_646"/>
          <p:cNvSpPr/>
          <p:nvPr/>
        </p:nvSpPr>
        <p:spPr>
          <a:xfrm flipH="1" rot="-5400000">
            <a:off x="3999751" y="-3999107"/>
            <a:ext cx="10287000" cy="18286500"/>
          </a:xfrm>
          <a:prstGeom prst="rect">
            <a:avLst/>
          </a:prstGeom>
          <a:gradFill>
            <a:gsLst>
              <a:gs pos="0">
                <a:schemeClr val="accent1"/>
              </a:gs>
              <a:gs pos="8000">
                <a:schemeClr val="accent1"/>
              </a:gs>
              <a:gs pos="100000">
                <a:srgbClr val="0A3041"/>
              </a:gs>
            </a:gsLst>
            <a:lin ang="12000143"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026" name="Google Shape;1026;g26e4ff61c3e_0_646"/>
          <p:cNvSpPr/>
          <p:nvPr/>
        </p:nvSpPr>
        <p:spPr>
          <a:xfrm flipH="1" rot="10800000">
            <a:off x="-3466" y="-42"/>
            <a:ext cx="13606200" cy="10286400"/>
          </a:xfrm>
          <a:prstGeom prst="rect">
            <a:avLst/>
          </a:prstGeom>
          <a:gradFill>
            <a:gsLst>
              <a:gs pos="0">
                <a:srgbClr val="000000">
                  <a:alpha val="51764"/>
                </a:srgbClr>
              </a:gs>
              <a:gs pos="8000">
                <a:srgbClr val="000000">
                  <a:alpha val="51764"/>
                </a:srgbClr>
              </a:gs>
              <a:gs pos="100000">
                <a:schemeClr val="accent1"/>
              </a:gs>
            </a:gsLst>
            <a:lin ang="4800126"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027" name="Google Shape;1027;g26e4ff61c3e_0_646"/>
          <p:cNvSpPr/>
          <p:nvPr/>
        </p:nvSpPr>
        <p:spPr>
          <a:xfrm flipH="1" rot="-5400000">
            <a:off x="5474250" y="-2528773"/>
            <a:ext cx="7341900" cy="18290400"/>
          </a:xfrm>
          <a:prstGeom prst="rect">
            <a:avLst/>
          </a:prstGeom>
          <a:gradFill>
            <a:gsLst>
              <a:gs pos="0">
                <a:srgbClr val="D86CCC">
                  <a:alpha val="0"/>
                </a:srgbClr>
              </a:gs>
              <a:gs pos="100000">
                <a:srgbClr val="000000">
                  <a:alpha val="45882"/>
                </a:srgbClr>
              </a:gs>
            </a:gsLst>
            <a:lin ang="1200117" scaled="0"/>
          </a:gra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pic>
        <p:nvPicPr>
          <p:cNvPr id="1028" name="Google Shape;1028;g26e4ff61c3e_0_646"/>
          <p:cNvPicPr preferRelativeResize="0"/>
          <p:nvPr>
            <p:ph idx="1" type="body"/>
          </p:nvPr>
        </p:nvPicPr>
        <p:blipFill rotWithShape="1">
          <a:blip r:embed="rId3">
            <a:alphaModFix/>
          </a:blip>
          <a:srcRect b="0" l="0" r="0" t="0"/>
          <a:stretch/>
        </p:blipFill>
        <p:spPr>
          <a:xfrm rot="5400000">
            <a:off x="4686355" y="-780300"/>
            <a:ext cx="8915400" cy="11847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3" name="Shape 1033"/>
        <p:cNvGrpSpPr/>
        <p:nvPr/>
      </p:nvGrpSpPr>
      <p:grpSpPr>
        <a:xfrm>
          <a:off x="0" y="0"/>
          <a:ext cx="0" cy="0"/>
          <a:chOff x="0" y="0"/>
          <a:chExt cx="0" cy="0"/>
        </a:xfrm>
      </p:grpSpPr>
      <p:sp>
        <p:nvSpPr>
          <p:cNvPr id="1034" name="Google Shape;1034;g26e4ff61c3e_0_655"/>
          <p:cNvSpPr/>
          <p:nvPr/>
        </p:nvSpPr>
        <p:spPr>
          <a:xfrm>
            <a:off x="-1" y="0"/>
            <a:ext cx="18283500" cy="10287000"/>
          </a:xfrm>
          <a:prstGeom prst="rect">
            <a:avLst/>
          </a:pr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2700">
              <a:solidFill>
                <a:schemeClr val="lt1"/>
              </a:solidFill>
              <a:latin typeface="Arial"/>
              <a:ea typeface="Arial"/>
              <a:cs typeface="Arial"/>
              <a:sym typeface="Arial"/>
            </a:endParaRPr>
          </a:p>
        </p:txBody>
      </p:sp>
      <p:sp>
        <p:nvSpPr>
          <p:cNvPr id="1035" name="Google Shape;1035;g26e4ff61c3e_0_655"/>
          <p:cNvSpPr txBox="1"/>
          <p:nvPr>
            <p:ph type="ctrTitle"/>
          </p:nvPr>
        </p:nvSpPr>
        <p:spPr>
          <a:xfrm>
            <a:off x="950169" y="960121"/>
            <a:ext cx="9843300" cy="5773800"/>
          </a:xfrm>
          <a:prstGeom prst="rect">
            <a:avLst/>
          </a:prstGeom>
          <a:noFill/>
          <a:ln>
            <a:noFill/>
          </a:ln>
        </p:spPr>
        <p:txBody>
          <a:bodyPr anchorCtr="0" anchor="b" bIns="68550" lIns="137150" spcFirstLastPara="1" rIns="137150" wrap="square" tIns="68550">
            <a:normAutofit/>
          </a:bodyPr>
          <a:lstStyle/>
          <a:p>
            <a:pPr indent="0" lvl="0" marL="0" rtl="0" algn="r">
              <a:lnSpc>
                <a:spcPct val="90000"/>
              </a:lnSpc>
              <a:spcBef>
                <a:spcPts val="0"/>
              </a:spcBef>
              <a:spcAft>
                <a:spcPts val="0"/>
              </a:spcAft>
              <a:buClr>
                <a:schemeClr val="dk1"/>
              </a:buClr>
              <a:buSzPts val="9000"/>
              <a:buFont typeface="Play"/>
              <a:buNone/>
            </a:pPr>
            <a:r>
              <a:rPr lang="en-US"/>
              <a:t>Values Oriented Micropurchasing</a:t>
            </a:r>
            <a:endParaRPr/>
          </a:p>
        </p:txBody>
      </p:sp>
      <p:sp>
        <p:nvSpPr>
          <p:cNvPr id="1036" name="Google Shape;1036;g26e4ff61c3e_0_655"/>
          <p:cNvSpPr txBox="1"/>
          <p:nvPr>
            <p:ph idx="1" type="subTitle"/>
          </p:nvPr>
        </p:nvSpPr>
        <p:spPr>
          <a:xfrm>
            <a:off x="950169" y="6941633"/>
            <a:ext cx="9843300" cy="2385600"/>
          </a:xfrm>
          <a:prstGeom prst="rect">
            <a:avLst/>
          </a:prstGeom>
          <a:noFill/>
          <a:ln>
            <a:noFill/>
          </a:ln>
        </p:spPr>
        <p:txBody>
          <a:bodyPr anchorCtr="0" anchor="t" bIns="68550" lIns="137150" spcFirstLastPara="1" rIns="137150" wrap="square" tIns="68550">
            <a:normAutofit/>
          </a:bodyPr>
          <a:lstStyle/>
          <a:p>
            <a:pPr indent="0" lvl="0" marL="0" rtl="0" algn="r">
              <a:lnSpc>
                <a:spcPct val="90000"/>
              </a:lnSpc>
              <a:spcBef>
                <a:spcPts val="0"/>
              </a:spcBef>
              <a:spcAft>
                <a:spcPts val="0"/>
              </a:spcAft>
              <a:buClr>
                <a:schemeClr val="dk1"/>
              </a:buClr>
              <a:buSzPts val="3600"/>
              <a:buNone/>
            </a:pPr>
            <a:r>
              <a:rPr lang="en-US"/>
              <a:t>Jo Dawson, MS, SNS</a:t>
            </a:r>
            <a:endParaRPr/>
          </a:p>
          <a:p>
            <a:pPr indent="0" lvl="0" marL="0" rtl="0" algn="r">
              <a:lnSpc>
                <a:spcPct val="90000"/>
              </a:lnSpc>
              <a:spcBef>
                <a:spcPts val="1500"/>
              </a:spcBef>
              <a:spcAft>
                <a:spcPts val="0"/>
              </a:spcAft>
              <a:buClr>
                <a:schemeClr val="dk1"/>
              </a:buClr>
              <a:buSzPts val="3600"/>
              <a:buNone/>
            </a:pPr>
            <a:r>
              <a:rPr lang="en-US"/>
              <a:t>Child Nutrition Consultant</a:t>
            </a:r>
            <a:endParaRPr/>
          </a:p>
        </p:txBody>
      </p:sp>
      <p:pic>
        <p:nvPicPr>
          <p:cNvPr descr="A picture containing text, sign, outdoor, grass&#10;&#10;Description automatically generated" id="1037" name="Google Shape;1037;g26e4ff61c3e_0_655"/>
          <p:cNvPicPr preferRelativeResize="0"/>
          <p:nvPr/>
        </p:nvPicPr>
        <p:blipFill rotWithShape="1">
          <a:blip r:embed="rId3">
            <a:alphaModFix/>
          </a:blip>
          <a:srcRect b="0" l="0" r="9869" t="0"/>
          <a:stretch/>
        </p:blipFill>
        <p:spPr>
          <a:xfrm>
            <a:off x="11329416" y="15"/>
            <a:ext cx="6954014" cy="102869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534" name="Shape 534"/>
        <p:cNvGrpSpPr/>
        <p:nvPr/>
      </p:nvGrpSpPr>
      <p:grpSpPr>
        <a:xfrm>
          <a:off x="0" y="0"/>
          <a:ext cx="0" cy="0"/>
          <a:chOff x="0" y="0"/>
          <a:chExt cx="0" cy="0"/>
        </a:xfrm>
      </p:grpSpPr>
      <p:sp>
        <p:nvSpPr>
          <p:cNvPr id="535" name="Google Shape;535;p4"/>
          <p:cNvSpPr/>
          <p:nvPr/>
        </p:nvSpPr>
        <p:spPr>
          <a:xfrm rot="10800000">
            <a:off x="14302287" y="-1058222"/>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536" name="Google Shape;536;p4"/>
          <p:cNvSpPr/>
          <p:nvPr/>
        </p:nvSpPr>
        <p:spPr>
          <a:xfrm>
            <a:off x="-1354468" y="6671466"/>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537" name="Google Shape;537;p4"/>
          <p:cNvSpPr/>
          <p:nvPr/>
        </p:nvSpPr>
        <p:spPr>
          <a:xfrm rot="1814194">
            <a:off x="16428494" y="82191"/>
            <a:ext cx="4745395" cy="4296740"/>
          </a:xfrm>
          <a:custGeom>
            <a:rect b="b" l="l" r="r" t="t"/>
            <a:pathLst>
              <a:path extrusionOk="0" h="4296740" w="4745395">
                <a:moveTo>
                  <a:pt x="0" y="0"/>
                </a:moveTo>
                <a:lnTo>
                  <a:pt x="4745396" y="0"/>
                </a:lnTo>
                <a:lnTo>
                  <a:pt x="4745396" y="4296739"/>
                </a:lnTo>
                <a:lnTo>
                  <a:pt x="0" y="4296739"/>
                </a:lnTo>
                <a:lnTo>
                  <a:pt x="0" y="0"/>
                </a:lnTo>
                <a:close/>
              </a:path>
            </a:pathLst>
          </a:custGeom>
          <a:blipFill rotWithShape="1">
            <a:blip r:embed="rId4">
              <a:alphaModFix/>
            </a:blip>
            <a:stretch>
              <a:fillRect b="0" l="0" r="0" t="0"/>
            </a:stretch>
          </a:blipFill>
          <a:ln>
            <a:noFill/>
          </a:ln>
        </p:spPr>
      </p:sp>
      <p:sp>
        <p:nvSpPr>
          <p:cNvPr id="538" name="Google Shape;538;p4"/>
          <p:cNvSpPr/>
          <p:nvPr/>
        </p:nvSpPr>
        <p:spPr>
          <a:xfrm rot="-7251473">
            <a:off x="-2694024" y="3753103"/>
            <a:ext cx="4745395" cy="4296740"/>
          </a:xfrm>
          <a:custGeom>
            <a:rect b="b" l="l" r="r" t="t"/>
            <a:pathLst>
              <a:path extrusionOk="0" h="4296740" w="4745395">
                <a:moveTo>
                  <a:pt x="0" y="0"/>
                </a:moveTo>
                <a:lnTo>
                  <a:pt x="4745395" y="0"/>
                </a:lnTo>
                <a:lnTo>
                  <a:pt x="4745395" y="4296739"/>
                </a:lnTo>
                <a:lnTo>
                  <a:pt x="0" y="4296739"/>
                </a:lnTo>
                <a:lnTo>
                  <a:pt x="0" y="0"/>
                </a:lnTo>
                <a:close/>
              </a:path>
            </a:pathLst>
          </a:custGeom>
          <a:blipFill rotWithShape="1">
            <a:blip r:embed="rId4">
              <a:alphaModFix/>
            </a:blip>
            <a:stretch>
              <a:fillRect b="0" l="0" r="0" t="0"/>
            </a:stretch>
          </a:blipFill>
          <a:ln>
            <a:noFill/>
          </a:ln>
        </p:spPr>
      </p:sp>
      <p:sp>
        <p:nvSpPr>
          <p:cNvPr id="539" name="Google Shape;539;p4"/>
          <p:cNvSpPr/>
          <p:nvPr/>
        </p:nvSpPr>
        <p:spPr>
          <a:xfrm rot="648264">
            <a:off x="-470338" y="4114572"/>
            <a:ext cx="1919602" cy="2623690"/>
          </a:xfrm>
          <a:custGeom>
            <a:rect b="b" l="l" r="r" t="t"/>
            <a:pathLst>
              <a:path extrusionOk="0" h="2623083" w="1919158">
                <a:moveTo>
                  <a:pt x="0" y="0"/>
                </a:moveTo>
                <a:lnTo>
                  <a:pt x="1919158" y="0"/>
                </a:lnTo>
                <a:lnTo>
                  <a:pt x="1919158" y="2623083"/>
                </a:lnTo>
                <a:lnTo>
                  <a:pt x="0" y="2623083"/>
                </a:lnTo>
                <a:lnTo>
                  <a:pt x="0" y="0"/>
                </a:lnTo>
                <a:close/>
              </a:path>
            </a:pathLst>
          </a:custGeom>
          <a:blipFill rotWithShape="1">
            <a:blip r:embed="rId5">
              <a:alphaModFix/>
            </a:blip>
            <a:stretch>
              <a:fillRect b="0" l="0" r="0" t="0"/>
            </a:stretch>
          </a:blipFill>
          <a:ln>
            <a:noFill/>
          </a:ln>
        </p:spPr>
      </p:sp>
      <p:sp>
        <p:nvSpPr>
          <p:cNvPr id="540" name="Google Shape;540;p4"/>
          <p:cNvSpPr/>
          <p:nvPr/>
        </p:nvSpPr>
        <p:spPr>
          <a:xfrm rot="762920">
            <a:off x="-655399" y="6214342"/>
            <a:ext cx="2846335" cy="2433617"/>
          </a:xfrm>
          <a:custGeom>
            <a:rect b="b" l="l" r="r" t="t"/>
            <a:pathLst>
              <a:path extrusionOk="0" h="2434804" w="2847724">
                <a:moveTo>
                  <a:pt x="0" y="0"/>
                </a:moveTo>
                <a:lnTo>
                  <a:pt x="2847724" y="0"/>
                </a:lnTo>
                <a:lnTo>
                  <a:pt x="2847724" y="2434804"/>
                </a:lnTo>
                <a:lnTo>
                  <a:pt x="0" y="2434804"/>
                </a:lnTo>
                <a:lnTo>
                  <a:pt x="0" y="0"/>
                </a:lnTo>
                <a:close/>
              </a:path>
            </a:pathLst>
          </a:custGeom>
          <a:blipFill rotWithShape="1">
            <a:blip r:embed="rId6">
              <a:alphaModFix/>
            </a:blip>
            <a:stretch>
              <a:fillRect b="0" l="0" r="0" t="0"/>
            </a:stretch>
          </a:blipFill>
          <a:ln>
            <a:noFill/>
          </a:ln>
        </p:spPr>
      </p:sp>
      <p:sp>
        <p:nvSpPr>
          <p:cNvPr id="541" name="Google Shape;541;p4"/>
          <p:cNvSpPr/>
          <p:nvPr/>
        </p:nvSpPr>
        <p:spPr>
          <a:xfrm rot="833831">
            <a:off x="-94760" y="8144142"/>
            <a:ext cx="3265532" cy="3613313"/>
          </a:xfrm>
          <a:custGeom>
            <a:rect b="b" l="l" r="r" t="t"/>
            <a:pathLst>
              <a:path extrusionOk="0" h="3616026" w="3267984">
                <a:moveTo>
                  <a:pt x="0" y="0"/>
                </a:moveTo>
                <a:lnTo>
                  <a:pt x="3267984" y="0"/>
                </a:lnTo>
                <a:lnTo>
                  <a:pt x="3267984" y="3616026"/>
                </a:lnTo>
                <a:lnTo>
                  <a:pt x="0" y="3616026"/>
                </a:lnTo>
                <a:lnTo>
                  <a:pt x="0" y="0"/>
                </a:lnTo>
                <a:close/>
              </a:path>
            </a:pathLst>
          </a:custGeom>
          <a:blipFill rotWithShape="1">
            <a:blip r:embed="rId7">
              <a:alphaModFix/>
            </a:blip>
            <a:stretch>
              <a:fillRect b="0" l="0" r="0" t="0"/>
            </a:stretch>
          </a:blipFill>
          <a:ln>
            <a:noFill/>
          </a:ln>
        </p:spPr>
      </p:sp>
      <p:sp>
        <p:nvSpPr>
          <p:cNvPr id="542" name="Google Shape;542;p4"/>
          <p:cNvSpPr/>
          <p:nvPr/>
        </p:nvSpPr>
        <p:spPr>
          <a:xfrm rot="-2859228">
            <a:off x="16814680" y="506639"/>
            <a:ext cx="1665022" cy="2979904"/>
          </a:xfrm>
          <a:custGeom>
            <a:rect b="b" l="l" r="r" t="t"/>
            <a:pathLst>
              <a:path extrusionOk="0" h="2979904" w="1665022">
                <a:moveTo>
                  <a:pt x="0" y="0"/>
                </a:moveTo>
                <a:lnTo>
                  <a:pt x="1665022" y="0"/>
                </a:lnTo>
                <a:lnTo>
                  <a:pt x="1665022" y="2979904"/>
                </a:lnTo>
                <a:lnTo>
                  <a:pt x="0" y="2979904"/>
                </a:lnTo>
                <a:lnTo>
                  <a:pt x="0" y="0"/>
                </a:lnTo>
                <a:close/>
              </a:path>
            </a:pathLst>
          </a:custGeom>
          <a:blipFill rotWithShape="1">
            <a:blip r:embed="rId8">
              <a:alphaModFix/>
            </a:blip>
            <a:stretch>
              <a:fillRect b="0" l="0" r="0" t="0"/>
            </a:stretch>
          </a:blipFill>
          <a:ln>
            <a:noFill/>
          </a:ln>
        </p:spPr>
      </p:sp>
      <p:sp>
        <p:nvSpPr>
          <p:cNvPr id="543" name="Google Shape;543;p4"/>
          <p:cNvSpPr/>
          <p:nvPr/>
        </p:nvSpPr>
        <p:spPr>
          <a:xfrm rot="-318674">
            <a:off x="3201271" y="7969901"/>
            <a:ext cx="2146952" cy="2582801"/>
          </a:xfrm>
          <a:custGeom>
            <a:rect b="b" l="l" r="r" t="t"/>
            <a:pathLst>
              <a:path extrusionOk="0" h="2584635" w="2148477">
                <a:moveTo>
                  <a:pt x="0" y="0"/>
                </a:moveTo>
                <a:lnTo>
                  <a:pt x="2148477" y="0"/>
                </a:lnTo>
                <a:lnTo>
                  <a:pt x="2148477" y="2584634"/>
                </a:lnTo>
                <a:lnTo>
                  <a:pt x="0" y="2584634"/>
                </a:lnTo>
                <a:lnTo>
                  <a:pt x="0" y="0"/>
                </a:lnTo>
                <a:close/>
              </a:path>
            </a:pathLst>
          </a:custGeom>
          <a:blipFill rotWithShape="1">
            <a:blip r:embed="rId9">
              <a:alphaModFix/>
            </a:blip>
            <a:stretch>
              <a:fillRect b="0" l="0" r="0" t="0"/>
            </a:stretch>
          </a:blipFill>
          <a:ln>
            <a:noFill/>
          </a:ln>
        </p:spPr>
      </p:sp>
      <p:sp>
        <p:nvSpPr>
          <p:cNvPr id="544" name="Google Shape;544;p4"/>
          <p:cNvSpPr txBox="1"/>
          <p:nvPr/>
        </p:nvSpPr>
        <p:spPr>
          <a:xfrm>
            <a:off x="-160761" y="1560159"/>
            <a:ext cx="7778700" cy="819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a:p>
          <a:p>
            <a:pPr indent="0" lvl="0" marL="0" marR="0" rtl="0" algn="l">
              <a:lnSpc>
                <a:spcPct val="140000"/>
              </a:lnSpc>
              <a:spcBef>
                <a:spcPts val="0"/>
              </a:spcBef>
              <a:spcAft>
                <a:spcPts val="0"/>
              </a:spcAft>
              <a:buNone/>
            </a:pPr>
            <a:r>
              <a:t/>
            </a:r>
            <a:endParaRPr/>
          </a:p>
          <a:p>
            <a:pPr indent="0" lvl="0" marL="0" marR="0" rtl="0" algn="l">
              <a:lnSpc>
                <a:spcPct val="140000"/>
              </a:lnSpc>
              <a:spcBef>
                <a:spcPts val="0"/>
              </a:spcBef>
              <a:spcAft>
                <a:spcPts val="0"/>
              </a:spcAft>
              <a:buNone/>
            </a:pPr>
            <a:r>
              <a:t/>
            </a:r>
            <a:endParaRPr/>
          </a:p>
        </p:txBody>
      </p:sp>
      <p:sp>
        <p:nvSpPr>
          <p:cNvPr id="545" name="Google Shape;545;p4"/>
          <p:cNvSpPr/>
          <p:nvPr/>
        </p:nvSpPr>
        <p:spPr>
          <a:xfrm rot="-560984">
            <a:off x="17065745" y="3220414"/>
            <a:ext cx="1042200" cy="1410761"/>
          </a:xfrm>
          <a:custGeom>
            <a:rect b="b" l="l" r="r" t="t"/>
            <a:pathLst>
              <a:path extrusionOk="0" h="1410761" w="1042200">
                <a:moveTo>
                  <a:pt x="0" y="0"/>
                </a:moveTo>
                <a:lnTo>
                  <a:pt x="1042200" y="0"/>
                </a:lnTo>
                <a:lnTo>
                  <a:pt x="1042200" y="1410761"/>
                </a:lnTo>
                <a:lnTo>
                  <a:pt x="0" y="1410761"/>
                </a:lnTo>
                <a:lnTo>
                  <a:pt x="0" y="0"/>
                </a:lnTo>
                <a:close/>
              </a:path>
            </a:pathLst>
          </a:custGeom>
          <a:blipFill rotWithShape="1">
            <a:blip r:embed="rId10">
              <a:alphaModFix/>
            </a:blip>
            <a:stretch>
              <a:fillRect b="0" l="0" r="0" t="0"/>
            </a:stretch>
          </a:blipFill>
          <a:ln>
            <a:noFill/>
          </a:ln>
        </p:spPr>
      </p:sp>
      <p:sp>
        <p:nvSpPr>
          <p:cNvPr id="546" name="Google Shape;546;p4"/>
          <p:cNvSpPr/>
          <p:nvPr/>
        </p:nvSpPr>
        <p:spPr>
          <a:xfrm rot="5400000">
            <a:off x="17641076" y="383762"/>
            <a:ext cx="407653" cy="395423"/>
          </a:xfrm>
          <a:custGeom>
            <a:rect b="b" l="l" r="r" t="t"/>
            <a:pathLst>
              <a:path extrusionOk="0" h="395423" w="407653">
                <a:moveTo>
                  <a:pt x="0" y="0"/>
                </a:moveTo>
                <a:lnTo>
                  <a:pt x="407653" y="0"/>
                </a:lnTo>
                <a:lnTo>
                  <a:pt x="407653" y="395423"/>
                </a:lnTo>
                <a:lnTo>
                  <a:pt x="0" y="395423"/>
                </a:lnTo>
                <a:lnTo>
                  <a:pt x="0" y="0"/>
                </a:lnTo>
                <a:close/>
              </a:path>
            </a:pathLst>
          </a:custGeom>
          <a:blipFill rotWithShape="1">
            <a:blip r:embed="rId11">
              <a:alphaModFix/>
            </a:blip>
            <a:stretch>
              <a:fillRect b="0" l="0" r="0" t="0"/>
            </a:stretch>
          </a:blipFill>
          <a:ln>
            <a:noFill/>
          </a:ln>
        </p:spPr>
      </p:sp>
      <p:sp>
        <p:nvSpPr>
          <p:cNvPr id="547" name="Google Shape;547;p4"/>
          <p:cNvSpPr/>
          <p:nvPr/>
        </p:nvSpPr>
        <p:spPr>
          <a:xfrm rot="1857072">
            <a:off x="15025099" y="258609"/>
            <a:ext cx="407653" cy="395423"/>
          </a:xfrm>
          <a:custGeom>
            <a:rect b="b" l="l" r="r" t="t"/>
            <a:pathLst>
              <a:path extrusionOk="0" h="395423" w="407653">
                <a:moveTo>
                  <a:pt x="0" y="0"/>
                </a:moveTo>
                <a:lnTo>
                  <a:pt x="407653" y="0"/>
                </a:lnTo>
                <a:lnTo>
                  <a:pt x="407653" y="395423"/>
                </a:lnTo>
                <a:lnTo>
                  <a:pt x="0" y="395423"/>
                </a:lnTo>
                <a:lnTo>
                  <a:pt x="0" y="0"/>
                </a:lnTo>
                <a:close/>
              </a:path>
            </a:pathLst>
          </a:custGeom>
          <a:blipFill rotWithShape="1">
            <a:blip r:embed="rId11">
              <a:alphaModFix/>
            </a:blip>
            <a:stretch>
              <a:fillRect b="0" l="0" r="0" t="0"/>
            </a:stretch>
          </a:blipFill>
          <a:ln>
            <a:noFill/>
          </a:ln>
        </p:spPr>
      </p:sp>
      <p:sp>
        <p:nvSpPr>
          <p:cNvPr id="548" name="Google Shape;548;p4"/>
          <p:cNvSpPr/>
          <p:nvPr/>
        </p:nvSpPr>
        <p:spPr>
          <a:xfrm rot="1244453">
            <a:off x="15622483" y="510912"/>
            <a:ext cx="725429" cy="793904"/>
          </a:xfrm>
          <a:custGeom>
            <a:rect b="b" l="l" r="r" t="t"/>
            <a:pathLst>
              <a:path extrusionOk="0" h="793904" w="725429">
                <a:moveTo>
                  <a:pt x="0" y="0"/>
                </a:moveTo>
                <a:lnTo>
                  <a:pt x="725430" y="0"/>
                </a:lnTo>
                <a:lnTo>
                  <a:pt x="725430" y="793904"/>
                </a:lnTo>
                <a:lnTo>
                  <a:pt x="0" y="793904"/>
                </a:lnTo>
                <a:lnTo>
                  <a:pt x="0" y="0"/>
                </a:lnTo>
                <a:close/>
              </a:path>
            </a:pathLst>
          </a:custGeom>
          <a:blipFill rotWithShape="1">
            <a:blip r:embed="rId12">
              <a:alphaModFix/>
            </a:blip>
            <a:stretch>
              <a:fillRect b="0" l="0" r="0" t="0"/>
            </a:stretch>
          </a:blipFill>
          <a:ln>
            <a:noFill/>
          </a:ln>
        </p:spPr>
      </p:sp>
      <p:sp>
        <p:nvSpPr>
          <p:cNvPr id="549" name="Google Shape;549;p4"/>
          <p:cNvSpPr/>
          <p:nvPr/>
        </p:nvSpPr>
        <p:spPr>
          <a:xfrm rot="690657">
            <a:off x="16389472" y="226999"/>
            <a:ext cx="471006" cy="458642"/>
          </a:xfrm>
          <a:custGeom>
            <a:rect b="b" l="l" r="r" t="t"/>
            <a:pathLst>
              <a:path extrusionOk="0" h="458642" w="471006">
                <a:moveTo>
                  <a:pt x="0" y="0"/>
                </a:moveTo>
                <a:lnTo>
                  <a:pt x="471006" y="0"/>
                </a:lnTo>
                <a:lnTo>
                  <a:pt x="471006" y="458642"/>
                </a:lnTo>
                <a:lnTo>
                  <a:pt x="0" y="458642"/>
                </a:lnTo>
                <a:lnTo>
                  <a:pt x="0" y="0"/>
                </a:lnTo>
                <a:close/>
              </a:path>
            </a:pathLst>
          </a:custGeom>
          <a:blipFill rotWithShape="1">
            <a:blip r:embed="rId13">
              <a:alphaModFix/>
            </a:blip>
            <a:stretch>
              <a:fillRect b="0" l="0" r="0" t="0"/>
            </a:stretch>
          </a:blipFill>
          <a:ln>
            <a:noFill/>
          </a:ln>
        </p:spPr>
      </p:sp>
      <p:sp>
        <p:nvSpPr>
          <p:cNvPr id="550" name="Google Shape;550;p4"/>
          <p:cNvSpPr/>
          <p:nvPr/>
        </p:nvSpPr>
        <p:spPr>
          <a:xfrm rot="-3173967">
            <a:off x="16990961" y="2934855"/>
            <a:ext cx="471006" cy="458642"/>
          </a:xfrm>
          <a:custGeom>
            <a:rect b="b" l="l" r="r" t="t"/>
            <a:pathLst>
              <a:path extrusionOk="0" h="458642" w="471006">
                <a:moveTo>
                  <a:pt x="0" y="0"/>
                </a:moveTo>
                <a:lnTo>
                  <a:pt x="471006" y="0"/>
                </a:lnTo>
                <a:lnTo>
                  <a:pt x="471006" y="458643"/>
                </a:lnTo>
                <a:lnTo>
                  <a:pt x="0" y="458643"/>
                </a:lnTo>
                <a:lnTo>
                  <a:pt x="0" y="0"/>
                </a:lnTo>
                <a:close/>
              </a:path>
            </a:pathLst>
          </a:custGeom>
          <a:blipFill rotWithShape="1">
            <a:blip r:embed="rId13">
              <a:alphaModFix/>
            </a:blip>
            <a:stretch>
              <a:fillRect b="0" l="0" r="0" t="0"/>
            </a:stretch>
          </a:blipFill>
          <a:ln>
            <a:noFill/>
          </a:ln>
        </p:spPr>
      </p:sp>
      <p:pic>
        <p:nvPicPr>
          <p:cNvPr id="551" name="Google Shape;551;p4"/>
          <p:cNvPicPr preferRelativeResize="0"/>
          <p:nvPr/>
        </p:nvPicPr>
        <p:blipFill rotWithShape="1">
          <a:blip r:embed="rId14">
            <a:alphaModFix/>
          </a:blip>
          <a:srcRect b="25364" l="20707" r="20748" t="6450"/>
          <a:stretch/>
        </p:blipFill>
        <p:spPr>
          <a:xfrm>
            <a:off x="3013525" y="2450350"/>
            <a:ext cx="2522450" cy="2937625"/>
          </a:xfrm>
          <a:prstGeom prst="rect">
            <a:avLst/>
          </a:prstGeom>
          <a:noFill/>
          <a:ln>
            <a:noFill/>
          </a:ln>
        </p:spPr>
      </p:pic>
      <p:pic>
        <p:nvPicPr>
          <p:cNvPr descr="A person wearing glasses and a black jacket&#10;&#10;Description automatically generated" id="552" name="Google Shape;552;p4"/>
          <p:cNvPicPr preferRelativeResize="0"/>
          <p:nvPr/>
        </p:nvPicPr>
        <p:blipFill rotWithShape="1">
          <a:blip r:embed="rId15">
            <a:alphaModFix/>
          </a:blip>
          <a:srcRect b="12280" l="5655" r="11411" t="0"/>
          <a:stretch/>
        </p:blipFill>
        <p:spPr>
          <a:xfrm>
            <a:off x="8095150" y="2391575"/>
            <a:ext cx="2676025" cy="3003025"/>
          </a:xfrm>
          <a:prstGeom prst="rect">
            <a:avLst/>
          </a:prstGeom>
          <a:noFill/>
          <a:ln>
            <a:noFill/>
          </a:ln>
        </p:spPr>
      </p:pic>
      <p:pic>
        <p:nvPicPr>
          <p:cNvPr descr="A person wearing glasses smiling&#10;&#10;Description automatically generated" id="553" name="Google Shape;553;p4"/>
          <p:cNvPicPr preferRelativeResize="0"/>
          <p:nvPr/>
        </p:nvPicPr>
        <p:blipFill>
          <a:blip r:embed="rId16">
            <a:alphaModFix/>
          </a:blip>
          <a:stretch>
            <a:fillRect/>
          </a:stretch>
        </p:blipFill>
        <p:spPr>
          <a:xfrm>
            <a:off x="13330350" y="2379150"/>
            <a:ext cx="2937625" cy="3080025"/>
          </a:xfrm>
          <a:prstGeom prst="rect">
            <a:avLst/>
          </a:prstGeom>
          <a:noFill/>
          <a:ln>
            <a:noFill/>
          </a:ln>
        </p:spPr>
      </p:pic>
      <p:sp>
        <p:nvSpPr>
          <p:cNvPr id="554" name="Google Shape;554;p4"/>
          <p:cNvSpPr txBox="1"/>
          <p:nvPr/>
        </p:nvSpPr>
        <p:spPr>
          <a:xfrm>
            <a:off x="7466600" y="5459175"/>
            <a:ext cx="4649700" cy="23457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sz="2700">
                <a:solidFill>
                  <a:srgbClr val="365B6D"/>
                </a:solidFill>
                <a:latin typeface="Josefin Sans"/>
                <a:ea typeface="Josefin Sans"/>
                <a:cs typeface="Josefin Sans"/>
                <a:sym typeface="Josefin Sans"/>
              </a:rPr>
              <a:t>Bertrand Weber,</a:t>
            </a:r>
            <a:r>
              <a:rPr lang="en-US" sz="2700">
                <a:solidFill>
                  <a:srgbClr val="365B6D"/>
                </a:solidFill>
                <a:latin typeface="Josefin Sans"/>
                <a:ea typeface="Josefin Sans"/>
                <a:cs typeface="Josefin Sans"/>
                <a:sym typeface="Josefin Sans"/>
              </a:rPr>
              <a:t> Director, Culinary and Wellness Services, Minneapolis Public Schools</a:t>
            </a:r>
            <a:endParaRPr sz="800"/>
          </a:p>
        </p:txBody>
      </p:sp>
      <p:sp>
        <p:nvSpPr>
          <p:cNvPr id="555" name="Google Shape;555;p4"/>
          <p:cNvSpPr txBox="1"/>
          <p:nvPr/>
        </p:nvSpPr>
        <p:spPr>
          <a:xfrm>
            <a:off x="2424900" y="5459175"/>
            <a:ext cx="4294200" cy="23457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sz="2700">
                <a:solidFill>
                  <a:srgbClr val="365B6D"/>
                </a:solidFill>
                <a:latin typeface="Josefin Sans"/>
                <a:ea typeface="Josefin Sans"/>
                <a:cs typeface="Josefin Sans"/>
                <a:sym typeface="Josefin Sans"/>
              </a:rPr>
              <a:t>Miguel Villarreal,</a:t>
            </a:r>
            <a:r>
              <a:rPr lang="en-US" sz="2700">
                <a:solidFill>
                  <a:srgbClr val="365B6D"/>
                </a:solidFill>
                <a:latin typeface="Josefin Sans"/>
                <a:ea typeface="Josefin Sans"/>
                <a:cs typeface="Josefin Sans"/>
                <a:sym typeface="Josefin Sans"/>
              </a:rPr>
              <a:t> MBA, Interim Co-Executive Director, National Farm to School Network</a:t>
            </a:r>
            <a:endParaRPr sz="800"/>
          </a:p>
        </p:txBody>
      </p:sp>
      <p:sp>
        <p:nvSpPr>
          <p:cNvPr id="556" name="Google Shape;556;p4"/>
          <p:cNvSpPr txBox="1"/>
          <p:nvPr/>
        </p:nvSpPr>
        <p:spPr>
          <a:xfrm>
            <a:off x="12463525" y="5600350"/>
            <a:ext cx="5530800" cy="29277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sz="2700">
                <a:solidFill>
                  <a:srgbClr val="365B6D"/>
                </a:solidFill>
                <a:latin typeface="Josefin Sans"/>
                <a:ea typeface="Josefin Sans"/>
                <a:cs typeface="Josefin Sans"/>
                <a:sym typeface="Josefin Sans"/>
              </a:rPr>
              <a:t>Jo Dawson,</a:t>
            </a:r>
            <a:r>
              <a:rPr lang="en-US" sz="2700">
                <a:solidFill>
                  <a:srgbClr val="365B6D"/>
                </a:solidFill>
                <a:latin typeface="Josefin Sans"/>
                <a:ea typeface="Josefin Sans"/>
                <a:cs typeface="Josefin Sans"/>
                <a:sym typeface="Josefin Sans"/>
              </a:rPr>
              <a:t> MS, SNS, Child Nutrition Consultant, Formerly with Child Nutrition Programs at the Alaska Department of Education and Early Development</a:t>
            </a:r>
            <a:endParaRPr sz="800"/>
          </a:p>
        </p:txBody>
      </p:sp>
      <p:sp>
        <p:nvSpPr>
          <p:cNvPr id="557" name="Google Shape;557;p4"/>
          <p:cNvSpPr txBox="1"/>
          <p:nvPr/>
        </p:nvSpPr>
        <p:spPr>
          <a:xfrm>
            <a:off x="1741200" y="755300"/>
            <a:ext cx="14952600" cy="1046700"/>
          </a:xfrm>
          <a:prstGeom prst="rect">
            <a:avLst/>
          </a:prstGeom>
          <a:noFill/>
          <a:ln>
            <a:noFill/>
          </a:ln>
        </p:spPr>
        <p:txBody>
          <a:bodyPr anchorCtr="0" anchor="t" bIns="91425" lIns="91425" spcFirstLastPara="1" rIns="91425" wrap="square" tIns="91425">
            <a:spAutoFit/>
          </a:bodyPr>
          <a:lstStyle/>
          <a:p>
            <a:pPr indent="0" lvl="0" marL="0" rtl="0" algn="ctr">
              <a:lnSpc>
                <a:spcPct val="140000"/>
              </a:lnSpc>
              <a:spcBef>
                <a:spcPts val="0"/>
              </a:spcBef>
              <a:spcAft>
                <a:spcPts val="0"/>
              </a:spcAft>
              <a:buNone/>
            </a:pPr>
            <a:r>
              <a:rPr lang="en-US" sz="5600">
                <a:solidFill>
                  <a:srgbClr val="1D4355"/>
                </a:solidFill>
                <a:latin typeface="Josefin Sans SemiBold"/>
                <a:ea typeface="Josefin Sans SemiBold"/>
                <a:cs typeface="Josefin Sans SemiBold"/>
                <a:sym typeface="Josefin Sans SemiBold"/>
              </a:rPr>
              <a:t>TeamUp Expert Panelists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041" name="Shape 1041"/>
        <p:cNvGrpSpPr/>
        <p:nvPr/>
      </p:nvGrpSpPr>
      <p:grpSpPr>
        <a:xfrm>
          <a:off x="0" y="0"/>
          <a:ext cx="0" cy="0"/>
          <a:chOff x="0" y="0"/>
          <a:chExt cx="0" cy="0"/>
        </a:xfrm>
      </p:grpSpPr>
      <p:sp>
        <p:nvSpPr>
          <p:cNvPr id="1042" name="Google Shape;1042;p5"/>
          <p:cNvSpPr/>
          <p:nvPr/>
        </p:nvSpPr>
        <p:spPr>
          <a:xfrm rot="6454898">
            <a:off x="-1187184" y="-820925"/>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043" name="Google Shape;1043;p5"/>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044" name="Google Shape;1044;p5"/>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045" name="Google Shape;1045;p5"/>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046" name="Google Shape;1046;p5"/>
          <p:cNvSpPr/>
          <p:nvPr/>
        </p:nvSpPr>
        <p:spPr>
          <a:xfrm rot="-928387">
            <a:off x="17176942" y="6284086"/>
            <a:ext cx="719538" cy="1827398"/>
          </a:xfrm>
          <a:custGeom>
            <a:rect b="b" l="l" r="r" t="t"/>
            <a:pathLst>
              <a:path extrusionOk="0" h="1827398" w="719538">
                <a:moveTo>
                  <a:pt x="0" y="0"/>
                </a:moveTo>
                <a:lnTo>
                  <a:pt x="719538" y="0"/>
                </a:lnTo>
                <a:lnTo>
                  <a:pt x="719538" y="1827398"/>
                </a:lnTo>
                <a:lnTo>
                  <a:pt x="0" y="1827398"/>
                </a:lnTo>
                <a:lnTo>
                  <a:pt x="0" y="0"/>
                </a:lnTo>
                <a:close/>
              </a:path>
            </a:pathLst>
          </a:custGeom>
          <a:blipFill rotWithShape="1">
            <a:blip r:embed="rId5">
              <a:alphaModFix/>
            </a:blip>
            <a:stretch>
              <a:fillRect b="0" l="0" r="0" t="0"/>
            </a:stretch>
          </a:blipFill>
          <a:ln>
            <a:noFill/>
          </a:ln>
        </p:spPr>
      </p:sp>
      <p:sp>
        <p:nvSpPr>
          <p:cNvPr id="1047" name="Google Shape;1047;p5"/>
          <p:cNvSpPr/>
          <p:nvPr/>
        </p:nvSpPr>
        <p:spPr>
          <a:xfrm rot="-1108938">
            <a:off x="14621431" y="7992980"/>
            <a:ext cx="3231810" cy="2848033"/>
          </a:xfrm>
          <a:custGeom>
            <a:rect b="b" l="l" r="r" t="t"/>
            <a:pathLst>
              <a:path extrusionOk="0" h="2848033" w="3231810">
                <a:moveTo>
                  <a:pt x="0" y="0"/>
                </a:moveTo>
                <a:lnTo>
                  <a:pt x="3231810" y="0"/>
                </a:lnTo>
                <a:lnTo>
                  <a:pt x="3231810" y="2848033"/>
                </a:lnTo>
                <a:lnTo>
                  <a:pt x="0" y="2848033"/>
                </a:lnTo>
                <a:lnTo>
                  <a:pt x="0" y="0"/>
                </a:lnTo>
                <a:close/>
              </a:path>
            </a:pathLst>
          </a:custGeom>
          <a:blipFill rotWithShape="1">
            <a:blip r:embed="rId6">
              <a:alphaModFix/>
            </a:blip>
            <a:stretch>
              <a:fillRect b="0" l="0" r="0" t="0"/>
            </a:stretch>
          </a:blipFill>
          <a:ln>
            <a:noFill/>
          </a:ln>
        </p:spPr>
      </p:sp>
      <p:sp>
        <p:nvSpPr>
          <p:cNvPr id="1048" name="Google Shape;1048;p5"/>
          <p:cNvSpPr/>
          <p:nvPr/>
        </p:nvSpPr>
        <p:spPr>
          <a:xfrm rot="1528214">
            <a:off x="-145051" y="944518"/>
            <a:ext cx="1665022" cy="2979904"/>
          </a:xfrm>
          <a:custGeom>
            <a:rect b="b" l="l" r="r" t="t"/>
            <a:pathLst>
              <a:path extrusionOk="0" h="2979904" w="1665022">
                <a:moveTo>
                  <a:pt x="0" y="0"/>
                </a:moveTo>
                <a:lnTo>
                  <a:pt x="1665021" y="0"/>
                </a:lnTo>
                <a:lnTo>
                  <a:pt x="1665021" y="2979904"/>
                </a:lnTo>
                <a:lnTo>
                  <a:pt x="0" y="2979904"/>
                </a:lnTo>
                <a:lnTo>
                  <a:pt x="0" y="0"/>
                </a:lnTo>
                <a:close/>
              </a:path>
            </a:pathLst>
          </a:custGeom>
          <a:blipFill rotWithShape="1">
            <a:blip r:embed="rId7">
              <a:alphaModFix/>
            </a:blip>
            <a:stretch>
              <a:fillRect b="0" l="0" r="0" t="0"/>
            </a:stretch>
          </a:blipFill>
          <a:ln>
            <a:noFill/>
          </a:ln>
        </p:spPr>
      </p:sp>
      <p:sp>
        <p:nvSpPr>
          <p:cNvPr id="1049" name="Google Shape;1049;p5"/>
          <p:cNvSpPr/>
          <p:nvPr/>
        </p:nvSpPr>
        <p:spPr>
          <a:xfrm rot="1182141">
            <a:off x="343486" y="3257685"/>
            <a:ext cx="687946" cy="1239543"/>
          </a:xfrm>
          <a:custGeom>
            <a:rect b="b" l="l" r="r" t="t"/>
            <a:pathLst>
              <a:path extrusionOk="0" h="1239543" w="687946">
                <a:moveTo>
                  <a:pt x="0" y="0"/>
                </a:moveTo>
                <a:lnTo>
                  <a:pt x="687947" y="0"/>
                </a:lnTo>
                <a:lnTo>
                  <a:pt x="687947" y="1239544"/>
                </a:lnTo>
                <a:lnTo>
                  <a:pt x="0" y="1239544"/>
                </a:lnTo>
                <a:lnTo>
                  <a:pt x="0" y="0"/>
                </a:lnTo>
                <a:close/>
              </a:path>
            </a:pathLst>
          </a:custGeom>
          <a:blipFill rotWithShape="1">
            <a:blip r:embed="rId8">
              <a:alphaModFix/>
            </a:blip>
            <a:stretch>
              <a:fillRect b="0" l="0" r="0" t="0"/>
            </a:stretch>
          </a:blipFill>
          <a:ln>
            <a:noFill/>
          </a:ln>
        </p:spPr>
      </p:sp>
      <p:sp>
        <p:nvSpPr>
          <p:cNvPr id="1050" name="Google Shape;1050;p5"/>
          <p:cNvSpPr/>
          <p:nvPr/>
        </p:nvSpPr>
        <p:spPr>
          <a:xfrm rot="2564189">
            <a:off x="715790" y="4489133"/>
            <a:ext cx="720319" cy="472709"/>
          </a:xfrm>
          <a:custGeom>
            <a:rect b="b" l="l" r="r" t="t"/>
            <a:pathLst>
              <a:path extrusionOk="0" h="472709" w="720319">
                <a:moveTo>
                  <a:pt x="0" y="0"/>
                </a:moveTo>
                <a:lnTo>
                  <a:pt x="720320" y="0"/>
                </a:lnTo>
                <a:lnTo>
                  <a:pt x="720320" y="472709"/>
                </a:lnTo>
                <a:lnTo>
                  <a:pt x="0" y="472709"/>
                </a:lnTo>
                <a:lnTo>
                  <a:pt x="0" y="0"/>
                </a:lnTo>
                <a:close/>
              </a:path>
            </a:pathLst>
          </a:custGeom>
          <a:blipFill rotWithShape="1">
            <a:blip r:embed="rId9">
              <a:alphaModFix/>
            </a:blip>
            <a:stretch>
              <a:fillRect b="0" l="0" r="0" t="0"/>
            </a:stretch>
          </a:blipFill>
          <a:ln>
            <a:noFill/>
          </a:ln>
        </p:spPr>
      </p:sp>
      <p:sp>
        <p:nvSpPr>
          <p:cNvPr id="1051" name="Google Shape;1051;p5"/>
          <p:cNvSpPr/>
          <p:nvPr/>
        </p:nvSpPr>
        <p:spPr>
          <a:xfrm rot="-729677">
            <a:off x="318849" y="5739098"/>
            <a:ext cx="619974" cy="678494"/>
          </a:xfrm>
          <a:custGeom>
            <a:rect b="b" l="l" r="r" t="t"/>
            <a:pathLst>
              <a:path extrusionOk="0" h="678494" w="619974">
                <a:moveTo>
                  <a:pt x="0" y="0"/>
                </a:moveTo>
                <a:lnTo>
                  <a:pt x="619974" y="0"/>
                </a:lnTo>
                <a:lnTo>
                  <a:pt x="619974" y="678494"/>
                </a:lnTo>
                <a:lnTo>
                  <a:pt x="0" y="678494"/>
                </a:lnTo>
                <a:lnTo>
                  <a:pt x="0" y="0"/>
                </a:lnTo>
                <a:close/>
              </a:path>
            </a:pathLst>
          </a:custGeom>
          <a:blipFill rotWithShape="1">
            <a:blip r:embed="rId10">
              <a:alphaModFix/>
            </a:blip>
            <a:stretch>
              <a:fillRect b="0" l="0" r="0" t="0"/>
            </a:stretch>
          </a:blipFill>
          <a:ln>
            <a:noFill/>
          </a:ln>
        </p:spPr>
      </p:sp>
      <p:sp>
        <p:nvSpPr>
          <p:cNvPr id="1052" name="Google Shape;1052;p5"/>
          <p:cNvSpPr/>
          <p:nvPr/>
        </p:nvSpPr>
        <p:spPr>
          <a:xfrm rot="-1623800">
            <a:off x="249881" y="5292842"/>
            <a:ext cx="324791" cy="316265"/>
          </a:xfrm>
          <a:custGeom>
            <a:rect b="b" l="l" r="r" t="t"/>
            <a:pathLst>
              <a:path extrusionOk="0" h="316265" w="324791">
                <a:moveTo>
                  <a:pt x="0" y="0"/>
                </a:moveTo>
                <a:lnTo>
                  <a:pt x="324791" y="0"/>
                </a:lnTo>
                <a:lnTo>
                  <a:pt x="324791" y="316266"/>
                </a:lnTo>
                <a:lnTo>
                  <a:pt x="0" y="316266"/>
                </a:lnTo>
                <a:lnTo>
                  <a:pt x="0" y="0"/>
                </a:lnTo>
                <a:close/>
              </a:path>
            </a:pathLst>
          </a:custGeom>
          <a:blipFill rotWithShape="1">
            <a:blip r:embed="rId11">
              <a:alphaModFix/>
            </a:blip>
            <a:stretch>
              <a:fillRect b="0" l="0" r="0" t="0"/>
            </a:stretch>
          </a:blipFill>
          <a:ln>
            <a:noFill/>
          </a:ln>
        </p:spPr>
      </p:sp>
      <p:sp>
        <p:nvSpPr>
          <p:cNvPr id="1053" name="Google Shape;1053;p5"/>
          <p:cNvSpPr/>
          <p:nvPr/>
        </p:nvSpPr>
        <p:spPr>
          <a:xfrm rot="3549923">
            <a:off x="150566" y="4686896"/>
            <a:ext cx="324791" cy="316265"/>
          </a:xfrm>
          <a:custGeom>
            <a:rect b="b" l="l" r="r" t="t"/>
            <a:pathLst>
              <a:path extrusionOk="0" h="316265" w="324791">
                <a:moveTo>
                  <a:pt x="0" y="0"/>
                </a:moveTo>
                <a:lnTo>
                  <a:pt x="324791" y="0"/>
                </a:lnTo>
                <a:lnTo>
                  <a:pt x="324791" y="316266"/>
                </a:lnTo>
                <a:lnTo>
                  <a:pt x="0" y="316266"/>
                </a:lnTo>
                <a:lnTo>
                  <a:pt x="0" y="0"/>
                </a:lnTo>
                <a:close/>
              </a:path>
            </a:pathLst>
          </a:custGeom>
          <a:blipFill rotWithShape="1">
            <a:blip r:embed="rId11">
              <a:alphaModFix/>
            </a:blip>
            <a:stretch>
              <a:fillRect b="0" l="0" r="0" t="0"/>
            </a:stretch>
          </a:blipFill>
          <a:ln>
            <a:noFill/>
          </a:ln>
        </p:spPr>
      </p:sp>
      <p:sp>
        <p:nvSpPr>
          <p:cNvPr id="1054" name="Google Shape;1054;p5"/>
          <p:cNvSpPr/>
          <p:nvPr/>
        </p:nvSpPr>
        <p:spPr>
          <a:xfrm rot="-610609">
            <a:off x="929862" y="5230258"/>
            <a:ext cx="328614" cy="348662"/>
          </a:xfrm>
          <a:custGeom>
            <a:rect b="b" l="l" r="r" t="t"/>
            <a:pathLst>
              <a:path extrusionOk="0" h="348662" w="328614">
                <a:moveTo>
                  <a:pt x="0" y="0"/>
                </a:moveTo>
                <a:lnTo>
                  <a:pt x="328614" y="0"/>
                </a:lnTo>
                <a:lnTo>
                  <a:pt x="328614" y="348662"/>
                </a:lnTo>
                <a:lnTo>
                  <a:pt x="0" y="348662"/>
                </a:lnTo>
                <a:lnTo>
                  <a:pt x="0" y="0"/>
                </a:lnTo>
                <a:close/>
              </a:path>
            </a:pathLst>
          </a:custGeom>
          <a:blipFill rotWithShape="1">
            <a:blip r:embed="rId12">
              <a:alphaModFix/>
            </a:blip>
            <a:stretch>
              <a:fillRect b="0" l="0" r="0" t="0"/>
            </a:stretch>
          </a:blipFill>
          <a:ln>
            <a:noFill/>
          </a:ln>
        </p:spPr>
      </p:sp>
      <p:sp>
        <p:nvSpPr>
          <p:cNvPr id="1055" name="Google Shape;1055;p5"/>
          <p:cNvSpPr/>
          <p:nvPr/>
        </p:nvSpPr>
        <p:spPr>
          <a:xfrm>
            <a:off x="595354" y="4994949"/>
            <a:ext cx="306291" cy="297102"/>
          </a:xfrm>
          <a:custGeom>
            <a:rect b="b" l="l" r="r" t="t"/>
            <a:pathLst>
              <a:path extrusionOk="0" h="297102" w="306291">
                <a:moveTo>
                  <a:pt x="0" y="0"/>
                </a:moveTo>
                <a:lnTo>
                  <a:pt x="306291" y="0"/>
                </a:lnTo>
                <a:lnTo>
                  <a:pt x="306291" y="297102"/>
                </a:lnTo>
                <a:lnTo>
                  <a:pt x="0" y="297102"/>
                </a:lnTo>
                <a:lnTo>
                  <a:pt x="0" y="0"/>
                </a:lnTo>
                <a:close/>
              </a:path>
            </a:pathLst>
          </a:custGeom>
          <a:blipFill rotWithShape="1">
            <a:blip r:embed="rId13">
              <a:alphaModFix/>
            </a:blip>
            <a:stretch>
              <a:fillRect b="0" l="0" r="0" t="0"/>
            </a:stretch>
          </a:blipFill>
          <a:ln>
            <a:noFill/>
          </a:ln>
        </p:spPr>
      </p:sp>
      <p:sp>
        <p:nvSpPr>
          <p:cNvPr id="1056" name="Google Shape;1056;p5"/>
          <p:cNvSpPr/>
          <p:nvPr/>
        </p:nvSpPr>
        <p:spPr>
          <a:xfrm flipH="1" rot="-1132484">
            <a:off x="17011297" y="3013298"/>
            <a:ext cx="1520670" cy="2721558"/>
          </a:xfrm>
          <a:custGeom>
            <a:rect b="b" l="l" r="r" t="t"/>
            <a:pathLst>
              <a:path extrusionOk="0" h="2721558" w="1520670">
                <a:moveTo>
                  <a:pt x="1520671" y="0"/>
                </a:moveTo>
                <a:lnTo>
                  <a:pt x="0" y="0"/>
                </a:lnTo>
                <a:lnTo>
                  <a:pt x="0" y="2721557"/>
                </a:lnTo>
                <a:lnTo>
                  <a:pt x="1520671" y="2721557"/>
                </a:lnTo>
                <a:lnTo>
                  <a:pt x="1520671" y="0"/>
                </a:lnTo>
                <a:close/>
              </a:path>
            </a:pathLst>
          </a:custGeom>
          <a:blipFill rotWithShape="1">
            <a:blip r:embed="rId7">
              <a:alphaModFix/>
            </a:blip>
            <a:stretch>
              <a:fillRect b="0" l="0" r="0" t="0"/>
            </a:stretch>
          </a:blipFill>
          <a:ln>
            <a:noFill/>
          </a:ln>
        </p:spPr>
      </p:sp>
      <p:sp>
        <p:nvSpPr>
          <p:cNvPr id="1057" name="Google Shape;1057;p5"/>
          <p:cNvSpPr/>
          <p:nvPr/>
        </p:nvSpPr>
        <p:spPr>
          <a:xfrm rot="2024416">
            <a:off x="16756611" y="4669615"/>
            <a:ext cx="743854" cy="1714937"/>
          </a:xfrm>
          <a:custGeom>
            <a:rect b="b" l="l" r="r" t="t"/>
            <a:pathLst>
              <a:path extrusionOk="0" h="1714937" w="743854">
                <a:moveTo>
                  <a:pt x="0" y="0"/>
                </a:moveTo>
                <a:lnTo>
                  <a:pt x="743854" y="0"/>
                </a:lnTo>
                <a:lnTo>
                  <a:pt x="743854" y="1714937"/>
                </a:lnTo>
                <a:lnTo>
                  <a:pt x="0" y="1714937"/>
                </a:lnTo>
                <a:lnTo>
                  <a:pt x="0" y="0"/>
                </a:lnTo>
                <a:close/>
              </a:path>
            </a:pathLst>
          </a:custGeom>
          <a:blipFill rotWithShape="1">
            <a:blip r:embed="rId14">
              <a:alphaModFix/>
            </a:blip>
            <a:stretch>
              <a:fillRect b="0" l="0" r="0" t="0"/>
            </a:stretch>
          </a:blipFill>
          <a:ln>
            <a:noFill/>
          </a:ln>
        </p:spPr>
      </p:sp>
      <p:sp>
        <p:nvSpPr>
          <p:cNvPr id="1058" name="Google Shape;1058;p5"/>
          <p:cNvSpPr/>
          <p:nvPr/>
        </p:nvSpPr>
        <p:spPr>
          <a:xfrm rot="-798013">
            <a:off x="17575849" y="5193700"/>
            <a:ext cx="502177" cy="1088730"/>
          </a:xfrm>
          <a:custGeom>
            <a:rect b="b" l="l" r="r" t="t"/>
            <a:pathLst>
              <a:path extrusionOk="0" h="1088730" w="502177">
                <a:moveTo>
                  <a:pt x="0" y="0"/>
                </a:moveTo>
                <a:lnTo>
                  <a:pt x="502177" y="0"/>
                </a:lnTo>
                <a:lnTo>
                  <a:pt x="502177" y="1088730"/>
                </a:lnTo>
                <a:lnTo>
                  <a:pt x="0" y="1088730"/>
                </a:lnTo>
                <a:lnTo>
                  <a:pt x="0" y="0"/>
                </a:lnTo>
                <a:close/>
              </a:path>
            </a:pathLst>
          </a:custGeom>
          <a:blipFill rotWithShape="1">
            <a:blip r:embed="rId15">
              <a:alphaModFix/>
            </a:blip>
            <a:stretch>
              <a:fillRect b="0" l="0" r="0" t="0"/>
            </a:stretch>
          </a:blipFill>
          <a:ln>
            <a:noFill/>
          </a:ln>
        </p:spPr>
      </p:sp>
      <p:sp>
        <p:nvSpPr>
          <p:cNvPr id="1059" name="Google Shape;1059;p5"/>
          <p:cNvSpPr txBox="1"/>
          <p:nvPr/>
        </p:nvSpPr>
        <p:spPr>
          <a:xfrm>
            <a:off x="4417473" y="2402172"/>
            <a:ext cx="10600200" cy="5485800"/>
          </a:xfrm>
          <a:prstGeom prst="rect">
            <a:avLst/>
          </a:prstGeom>
          <a:noFill/>
          <a:ln>
            <a:noFill/>
          </a:ln>
        </p:spPr>
        <p:txBody>
          <a:bodyPr anchorCtr="0" anchor="t" bIns="0" lIns="0" spcFirstLastPara="1" rIns="0" wrap="square" tIns="0">
            <a:spAutoFit/>
          </a:bodyPr>
          <a:lstStyle/>
          <a:p>
            <a:pPr indent="-356236" lvl="1" marL="712472" marR="0" rtl="0" algn="l">
              <a:lnSpc>
                <a:spcPct val="140000"/>
              </a:lnSpc>
              <a:spcBef>
                <a:spcPts val="0"/>
              </a:spcBef>
              <a:spcAft>
                <a:spcPts val="0"/>
              </a:spcAft>
              <a:buClr>
                <a:srgbClr val="1D4355"/>
              </a:buClr>
              <a:buSzPts val="3300"/>
              <a:buFont typeface="Arial"/>
              <a:buChar char="•"/>
            </a:pPr>
            <a:r>
              <a:rPr b="1" i="0" lang="en-US" sz="3300" u="none" cap="none" strike="noStrike">
                <a:solidFill>
                  <a:srgbClr val="1D4355"/>
                </a:solidFill>
                <a:latin typeface="Josefin Sans"/>
                <a:ea typeface="Josefin Sans"/>
                <a:cs typeface="Josefin Sans"/>
                <a:sym typeface="Josefin Sans"/>
              </a:rPr>
              <a:t>Kelly Orton,</a:t>
            </a:r>
            <a:r>
              <a:rPr b="0" i="0" lang="en-US" sz="3300" u="none" cap="none" strike="noStrike">
                <a:solidFill>
                  <a:srgbClr val="1D4355"/>
                </a:solidFill>
                <a:latin typeface="Josefin Sans"/>
                <a:ea typeface="Josefin Sans"/>
                <a:cs typeface="Josefin Sans"/>
                <a:sym typeface="Josefin Sans"/>
              </a:rPr>
              <a:t> SFS, MBA, Director of Child Nutrition, Salt Lake City School District</a:t>
            </a:r>
            <a:endParaRPr/>
          </a:p>
          <a:p>
            <a:pPr indent="0" lvl="0" marL="0" marR="0" rtl="0" algn="l">
              <a:lnSpc>
                <a:spcPct val="140000"/>
              </a:lnSpc>
              <a:spcBef>
                <a:spcPts val="0"/>
              </a:spcBef>
              <a:spcAft>
                <a:spcPts val="0"/>
              </a:spcAft>
              <a:buNone/>
            </a:pPr>
            <a:r>
              <a:t/>
            </a:r>
            <a:endParaRPr b="0" i="0" sz="3300" u="none" cap="none" strike="noStrike">
              <a:solidFill>
                <a:srgbClr val="1D4355"/>
              </a:solidFill>
              <a:latin typeface="Josefin Sans"/>
              <a:ea typeface="Josefin Sans"/>
              <a:cs typeface="Josefin Sans"/>
              <a:sym typeface="Josefin Sans"/>
            </a:endParaRPr>
          </a:p>
          <a:p>
            <a:pPr indent="-356236" lvl="1" marL="712472" marR="0" rtl="0" algn="l">
              <a:lnSpc>
                <a:spcPct val="140000"/>
              </a:lnSpc>
              <a:spcBef>
                <a:spcPts val="0"/>
              </a:spcBef>
              <a:spcAft>
                <a:spcPts val="0"/>
              </a:spcAft>
              <a:buClr>
                <a:srgbClr val="1D4355"/>
              </a:buClr>
              <a:buSzPts val="3300"/>
              <a:buFont typeface="Arial"/>
              <a:buChar char="•"/>
            </a:pPr>
            <a:r>
              <a:rPr b="1" i="0" lang="en-US" sz="3300" u="none" cap="none" strike="noStrike">
                <a:solidFill>
                  <a:srgbClr val="1D4355"/>
                </a:solidFill>
                <a:latin typeface="Josefin Sans"/>
                <a:ea typeface="Josefin Sans"/>
                <a:cs typeface="Josefin Sans"/>
                <a:sym typeface="Josefin Sans"/>
              </a:rPr>
              <a:t>Paula Loveland</a:t>
            </a:r>
            <a:r>
              <a:rPr b="0" i="0" lang="en-US" sz="3300" u="none" cap="none" strike="noStrike">
                <a:solidFill>
                  <a:srgbClr val="1D4355"/>
                </a:solidFill>
                <a:latin typeface="Josefin Sans"/>
                <a:ea typeface="Josefin Sans"/>
                <a:cs typeface="Josefin Sans"/>
                <a:sym typeface="Josefin Sans"/>
              </a:rPr>
              <a:t>, CNP Supervisor, Iron County School District</a:t>
            </a:r>
            <a:endParaRPr/>
          </a:p>
          <a:p>
            <a:pPr indent="0" lvl="0" marL="0" marR="0" rtl="0" algn="l">
              <a:lnSpc>
                <a:spcPct val="140000"/>
              </a:lnSpc>
              <a:spcBef>
                <a:spcPts val="0"/>
              </a:spcBef>
              <a:spcAft>
                <a:spcPts val="0"/>
              </a:spcAft>
              <a:buNone/>
            </a:pPr>
            <a:r>
              <a:t/>
            </a:r>
            <a:endParaRPr b="0" i="0" sz="3300" u="none" cap="none" strike="noStrike">
              <a:solidFill>
                <a:srgbClr val="1D4355"/>
              </a:solidFill>
              <a:latin typeface="Josefin Sans"/>
              <a:ea typeface="Josefin Sans"/>
              <a:cs typeface="Josefin Sans"/>
              <a:sym typeface="Josefin Sans"/>
            </a:endParaRPr>
          </a:p>
          <a:p>
            <a:pPr indent="-356236" lvl="1" marL="712472" marR="0" rtl="0" algn="l">
              <a:lnSpc>
                <a:spcPct val="140000"/>
              </a:lnSpc>
              <a:spcBef>
                <a:spcPts val="0"/>
              </a:spcBef>
              <a:spcAft>
                <a:spcPts val="0"/>
              </a:spcAft>
              <a:buClr>
                <a:srgbClr val="1D4355"/>
              </a:buClr>
              <a:buSzPts val="3300"/>
              <a:buFont typeface="Arial"/>
              <a:buChar char="•"/>
            </a:pPr>
            <a:r>
              <a:rPr b="1" i="0" lang="en-US" sz="3300" u="none" cap="none" strike="noStrike">
                <a:solidFill>
                  <a:srgbClr val="1D4355"/>
                </a:solidFill>
                <a:latin typeface="Josefin Sans"/>
                <a:ea typeface="Josefin Sans"/>
                <a:cs typeface="Josefin Sans"/>
                <a:sym typeface="Josefin Sans"/>
              </a:rPr>
              <a:t>Marci Johnson</a:t>
            </a:r>
            <a:r>
              <a:rPr b="0" i="0" lang="en-US" sz="3300" u="none" cap="none" strike="noStrike">
                <a:solidFill>
                  <a:srgbClr val="1D4355"/>
                </a:solidFill>
                <a:latin typeface="Josefin Sans"/>
                <a:ea typeface="Josefin Sans"/>
                <a:cs typeface="Josefin Sans"/>
                <a:sym typeface="Josefin Sans"/>
              </a:rPr>
              <a:t>, Foods Director, Reagan Academy</a:t>
            </a:r>
            <a:endParaRPr/>
          </a:p>
          <a:p>
            <a:pPr indent="0" lvl="0" marL="0" marR="0" rtl="0" algn="l">
              <a:lnSpc>
                <a:spcPct val="140000"/>
              </a:lnSpc>
              <a:spcBef>
                <a:spcPts val="0"/>
              </a:spcBef>
              <a:spcAft>
                <a:spcPts val="0"/>
              </a:spcAft>
              <a:buNone/>
            </a:pPr>
            <a:r>
              <a:t/>
            </a:r>
            <a:endParaRPr b="0" i="0" sz="3300" u="none" cap="none" strike="noStrike">
              <a:solidFill>
                <a:srgbClr val="1D4355"/>
              </a:solidFill>
              <a:latin typeface="Josefin Sans"/>
              <a:ea typeface="Josefin Sans"/>
              <a:cs typeface="Josefin Sans"/>
              <a:sym typeface="Josefin Sans"/>
            </a:endParaRPr>
          </a:p>
        </p:txBody>
      </p:sp>
      <p:sp>
        <p:nvSpPr>
          <p:cNvPr id="1060" name="Google Shape;1060;p5"/>
          <p:cNvSpPr txBox="1"/>
          <p:nvPr/>
        </p:nvSpPr>
        <p:spPr>
          <a:xfrm>
            <a:off x="4448926" y="534562"/>
            <a:ext cx="94830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6999" u="none" cap="none" strike="noStrike">
                <a:solidFill>
                  <a:srgbClr val="1D4355"/>
                </a:solidFill>
                <a:latin typeface="Josefin Sans SemiBold"/>
                <a:ea typeface="Josefin Sans SemiBold"/>
                <a:cs typeface="Josefin Sans SemiBold"/>
                <a:sym typeface="Josefin Sans SemiBold"/>
              </a:rPr>
              <a:t>UTAH PANELISTS</a:t>
            </a:r>
            <a:endParaRPr>
              <a:latin typeface="Josefin Sans SemiBold"/>
              <a:ea typeface="Josefin Sans SemiBold"/>
              <a:cs typeface="Josefin Sans SemiBold"/>
              <a:sym typeface="Josefin Sans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id="1065" name="Google Shape;1065;g26e5bfd52ee_1_0"/>
          <p:cNvPicPr preferRelativeResize="0"/>
          <p:nvPr/>
        </p:nvPicPr>
        <p:blipFill>
          <a:blip r:embed="rId3">
            <a:alphaModFix/>
          </a:blip>
          <a:stretch>
            <a:fillRect/>
          </a:stretch>
        </p:blipFill>
        <p:spPr>
          <a:xfrm>
            <a:off x="2015846" y="152400"/>
            <a:ext cx="14256307" cy="99821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g26e4547c18e_0_143"/>
          <p:cNvSpPr txBox="1"/>
          <p:nvPr>
            <p:ph idx="1" type="body"/>
          </p:nvPr>
        </p:nvSpPr>
        <p:spPr>
          <a:xfrm>
            <a:off x="623400" y="642450"/>
            <a:ext cx="17041200" cy="8538000"/>
          </a:xfrm>
          <a:prstGeom prst="rect">
            <a:avLst/>
          </a:prstGeom>
        </p:spPr>
        <p:txBody>
          <a:bodyPr anchorCtr="0" anchor="t" bIns="182850" lIns="182850" spcFirstLastPara="1" rIns="182850" wrap="square" tIns="182850">
            <a:normAutofit/>
          </a:bodyPr>
          <a:lstStyle/>
          <a:p>
            <a:pPr indent="0" lvl="0" marL="0" rtl="0" algn="ctr">
              <a:spcBef>
                <a:spcPts val="0"/>
              </a:spcBef>
              <a:spcAft>
                <a:spcPts val="0"/>
              </a:spcAft>
              <a:buNone/>
            </a:pPr>
            <a:r>
              <a:t/>
            </a:r>
            <a:endParaRPr i="1" sz="5400"/>
          </a:p>
          <a:p>
            <a:pPr indent="0" lvl="0" marL="0" rtl="0" algn="ctr">
              <a:spcBef>
                <a:spcPts val="2400"/>
              </a:spcBef>
              <a:spcAft>
                <a:spcPts val="0"/>
              </a:spcAft>
              <a:buNone/>
            </a:pPr>
            <a:r>
              <a:t/>
            </a:r>
            <a:endParaRPr i="1" sz="5400"/>
          </a:p>
          <a:p>
            <a:pPr indent="0" lvl="0" marL="0" rtl="0" algn="ctr">
              <a:spcBef>
                <a:spcPts val="2400"/>
              </a:spcBef>
              <a:spcAft>
                <a:spcPts val="0"/>
              </a:spcAft>
              <a:buNone/>
            </a:pPr>
            <a:r>
              <a:rPr i="1" lang="en-US" sz="6800"/>
              <a:t>Marci Johnson</a:t>
            </a:r>
            <a:endParaRPr i="1" sz="3800"/>
          </a:p>
          <a:p>
            <a:pPr indent="0" lvl="0" marL="0" rtl="0" algn="ctr">
              <a:spcBef>
                <a:spcPts val="2400"/>
              </a:spcBef>
              <a:spcAft>
                <a:spcPts val="0"/>
              </a:spcAft>
              <a:buNone/>
            </a:pPr>
            <a:r>
              <a:rPr i="1" lang="en-US" sz="5000"/>
              <a:t>Foods Director at Reagan Academy, Springville UT</a:t>
            </a:r>
            <a:endParaRPr i="1" sz="5000"/>
          </a:p>
          <a:p>
            <a:pPr indent="0" lvl="0" marL="0" rtl="0" algn="ctr">
              <a:spcBef>
                <a:spcPts val="2400"/>
              </a:spcBef>
              <a:spcAft>
                <a:spcPts val="2400"/>
              </a:spcAft>
              <a:buNone/>
            </a:pPr>
            <a:r>
              <a:rPr i="1" lang="en-US" sz="5000"/>
              <a:t>Bids Manager for the Charter Co-op of Utah</a:t>
            </a:r>
            <a:endParaRPr i="1" sz="5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g26e4547c18e_0_147"/>
          <p:cNvSpPr txBox="1"/>
          <p:nvPr>
            <p:ph type="title"/>
          </p:nvPr>
        </p:nvSpPr>
        <p:spPr>
          <a:xfrm>
            <a:off x="623400" y="890050"/>
            <a:ext cx="17041200" cy="1145400"/>
          </a:xfrm>
          <a:prstGeom prst="rect">
            <a:avLst/>
          </a:prstGeom>
        </p:spPr>
        <p:txBody>
          <a:bodyPr anchorCtr="0" anchor="ctr" bIns="182850" lIns="182850" spcFirstLastPara="1" rIns="182850" wrap="square" tIns="182850">
            <a:normAutofit fontScale="90000"/>
          </a:bodyPr>
          <a:lstStyle/>
          <a:p>
            <a:pPr indent="0" lvl="0" marL="0" rtl="0" algn="l">
              <a:spcBef>
                <a:spcPts val="0"/>
              </a:spcBef>
              <a:spcAft>
                <a:spcPts val="0"/>
              </a:spcAft>
              <a:buNone/>
            </a:pPr>
            <a:r>
              <a:rPr lang="en-US"/>
              <a:t>What is value based procurement?</a:t>
            </a:r>
            <a:endParaRPr/>
          </a:p>
        </p:txBody>
      </p:sp>
      <p:sp>
        <p:nvSpPr>
          <p:cNvPr id="1076" name="Google Shape;1076;g26e4547c18e_0_147"/>
          <p:cNvSpPr txBox="1"/>
          <p:nvPr>
            <p:ph idx="1" type="body"/>
          </p:nvPr>
        </p:nvSpPr>
        <p:spPr>
          <a:xfrm>
            <a:off x="623400" y="2568650"/>
            <a:ext cx="17041200" cy="6568800"/>
          </a:xfrm>
          <a:prstGeom prst="rect">
            <a:avLst/>
          </a:prstGeom>
        </p:spPr>
        <p:txBody>
          <a:bodyPr anchorCtr="0" anchor="t" bIns="182850" lIns="182850" spcFirstLastPara="1" rIns="182850" wrap="square" tIns="182850">
            <a:normAutofit/>
          </a:bodyPr>
          <a:lstStyle/>
          <a:p>
            <a:pPr indent="0" lvl="0" marL="0" rtl="0" algn="l">
              <a:spcBef>
                <a:spcPts val="0"/>
              </a:spcBef>
              <a:spcAft>
                <a:spcPts val="0"/>
              </a:spcAft>
              <a:buNone/>
            </a:pPr>
            <a:r>
              <a:rPr lang="en-US" sz="5200"/>
              <a:t>Value-based procurement, also known as “best value’ procurement, means evaluating purchases beyond the purchase price. It is a purchasing model that can be used to align your program’s values and needs with your vendors.</a:t>
            </a:r>
            <a:endParaRPr sz="5200"/>
          </a:p>
          <a:p>
            <a:pPr indent="0" lvl="0" marL="0" rtl="0" algn="l">
              <a:spcBef>
                <a:spcPts val="2400"/>
              </a:spcBef>
              <a:spcAft>
                <a:spcPts val="2400"/>
              </a:spcAft>
              <a:buNone/>
            </a:pPr>
            <a:r>
              <a:t/>
            </a:r>
            <a:endParaRPr sz="5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26e4547c18e_0_152"/>
          <p:cNvSpPr txBox="1"/>
          <p:nvPr>
            <p:ph idx="1" type="body"/>
          </p:nvPr>
        </p:nvSpPr>
        <p:spPr>
          <a:xfrm>
            <a:off x="623400" y="916800"/>
            <a:ext cx="17041200" cy="8221200"/>
          </a:xfrm>
          <a:prstGeom prst="rect">
            <a:avLst/>
          </a:prstGeom>
        </p:spPr>
        <p:txBody>
          <a:bodyPr anchorCtr="0" anchor="ctr" bIns="182850" lIns="182850" spcFirstLastPara="1" rIns="182850" wrap="square" tIns="182850">
            <a:normAutofit/>
          </a:bodyPr>
          <a:lstStyle/>
          <a:p>
            <a:pPr indent="0" lvl="0" marL="0" rtl="0" algn="ctr">
              <a:spcBef>
                <a:spcPts val="0"/>
              </a:spcBef>
              <a:spcAft>
                <a:spcPts val="0"/>
              </a:spcAft>
              <a:buNone/>
            </a:pPr>
            <a:r>
              <a:rPr lang="en-US" sz="6000"/>
              <a:t>Charter School </a:t>
            </a:r>
            <a:endParaRPr sz="6000"/>
          </a:p>
          <a:p>
            <a:pPr indent="0" lvl="0" marL="0" rtl="0" algn="ctr">
              <a:spcBef>
                <a:spcPts val="2400"/>
              </a:spcBef>
              <a:spcAft>
                <a:spcPts val="0"/>
              </a:spcAft>
              <a:buNone/>
            </a:pPr>
            <a:r>
              <a:rPr lang="en-US" sz="6000"/>
              <a:t>&amp;</a:t>
            </a:r>
            <a:endParaRPr sz="6000"/>
          </a:p>
          <a:p>
            <a:pPr indent="0" lvl="0" marL="0" rtl="0" algn="ctr">
              <a:spcBef>
                <a:spcPts val="2400"/>
              </a:spcBef>
              <a:spcAft>
                <a:spcPts val="2400"/>
              </a:spcAft>
              <a:buNone/>
            </a:pPr>
            <a:r>
              <a:rPr lang="en-US" sz="6000"/>
              <a:t>Charter Co-op of Utah </a:t>
            </a:r>
            <a:endParaRPr sz="6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pic>
        <p:nvPicPr>
          <p:cNvPr id="1086" name="Google Shape;1086;g26e4547c18e_0_156"/>
          <p:cNvPicPr preferRelativeResize="0"/>
          <p:nvPr/>
        </p:nvPicPr>
        <p:blipFill rotWithShape="1">
          <a:blip r:embed="rId3">
            <a:alphaModFix/>
          </a:blip>
          <a:srcRect b="15366" l="9653" r="9830" t="5425"/>
          <a:stretch/>
        </p:blipFill>
        <p:spPr>
          <a:xfrm>
            <a:off x="4677300" y="326300"/>
            <a:ext cx="8422296" cy="955669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26e4547c18e_0_160"/>
          <p:cNvSpPr txBox="1"/>
          <p:nvPr>
            <p:ph idx="1" type="body"/>
          </p:nvPr>
        </p:nvSpPr>
        <p:spPr>
          <a:xfrm>
            <a:off x="623400" y="773100"/>
            <a:ext cx="17041200" cy="8364600"/>
          </a:xfrm>
          <a:prstGeom prst="rect">
            <a:avLst/>
          </a:prstGeom>
        </p:spPr>
        <p:txBody>
          <a:bodyPr anchorCtr="0" anchor="ctr" bIns="182850" lIns="182850" spcFirstLastPara="1" rIns="182850" wrap="square" tIns="182850">
            <a:normAutofit/>
          </a:bodyPr>
          <a:lstStyle/>
          <a:p>
            <a:pPr indent="0" lvl="0" marL="0" rtl="0" algn="l">
              <a:spcBef>
                <a:spcPts val="0"/>
              </a:spcBef>
              <a:spcAft>
                <a:spcPts val="2400"/>
              </a:spcAft>
              <a:buNone/>
            </a:pPr>
            <a:r>
              <a:rPr i="1" lang="en-US" sz="7000"/>
              <a:t>      mjohnson@reaganacademy.org</a:t>
            </a:r>
            <a:endParaRPr sz="6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095" name="Shape 1095"/>
        <p:cNvGrpSpPr/>
        <p:nvPr/>
      </p:nvGrpSpPr>
      <p:grpSpPr>
        <a:xfrm>
          <a:off x="0" y="0"/>
          <a:ext cx="0" cy="0"/>
          <a:chOff x="0" y="0"/>
          <a:chExt cx="0" cy="0"/>
        </a:xfrm>
      </p:grpSpPr>
      <p:sp>
        <p:nvSpPr>
          <p:cNvPr id="1096" name="Google Shape;1096;p6"/>
          <p:cNvSpPr/>
          <p:nvPr/>
        </p:nvSpPr>
        <p:spPr>
          <a:xfrm rot="10800000">
            <a:off x="14302287" y="-1058222"/>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097" name="Google Shape;1097;p6"/>
          <p:cNvSpPr/>
          <p:nvPr/>
        </p:nvSpPr>
        <p:spPr>
          <a:xfrm>
            <a:off x="-1354468" y="6671466"/>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098" name="Google Shape;1098;p6"/>
          <p:cNvSpPr/>
          <p:nvPr/>
        </p:nvSpPr>
        <p:spPr>
          <a:xfrm rot="1814194">
            <a:off x="16428494" y="82191"/>
            <a:ext cx="4745395" cy="4296740"/>
          </a:xfrm>
          <a:custGeom>
            <a:rect b="b" l="l" r="r" t="t"/>
            <a:pathLst>
              <a:path extrusionOk="0" h="4296740" w="4745395">
                <a:moveTo>
                  <a:pt x="0" y="0"/>
                </a:moveTo>
                <a:lnTo>
                  <a:pt x="4745396" y="0"/>
                </a:lnTo>
                <a:lnTo>
                  <a:pt x="4745396" y="4296739"/>
                </a:lnTo>
                <a:lnTo>
                  <a:pt x="0" y="4296739"/>
                </a:lnTo>
                <a:lnTo>
                  <a:pt x="0" y="0"/>
                </a:lnTo>
                <a:close/>
              </a:path>
            </a:pathLst>
          </a:custGeom>
          <a:blipFill rotWithShape="1">
            <a:blip r:embed="rId4">
              <a:alphaModFix/>
            </a:blip>
            <a:stretch>
              <a:fillRect b="0" l="0" r="0" t="0"/>
            </a:stretch>
          </a:blipFill>
          <a:ln>
            <a:noFill/>
          </a:ln>
        </p:spPr>
      </p:sp>
      <p:sp>
        <p:nvSpPr>
          <p:cNvPr id="1099" name="Google Shape;1099;p6"/>
          <p:cNvSpPr/>
          <p:nvPr/>
        </p:nvSpPr>
        <p:spPr>
          <a:xfrm rot="-7251473">
            <a:off x="-2694024" y="3753103"/>
            <a:ext cx="4745395" cy="4296740"/>
          </a:xfrm>
          <a:custGeom>
            <a:rect b="b" l="l" r="r" t="t"/>
            <a:pathLst>
              <a:path extrusionOk="0" h="4296740" w="4745395">
                <a:moveTo>
                  <a:pt x="0" y="0"/>
                </a:moveTo>
                <a:lnTo>
                  <a:pt x="4745395" y="0"/>
                </a:lnTo>
                <a:lnTo>
                  <a:pt x="4745395" y="4296739"/>
                </a:lnTo>
                <a:lnTo>
                  <a:pt x="0" y="4296739"/>
                </a:lnTo>
                <a:lnTo>
                  <a:pt x="0" y="0"/>
                </a:lnTo>
                <a:close/>
              </a:path>
            </a:pathLst>
          </a:custGeom>
          <a:blipFill rotWithShape="1">
            <a:blip r:embed="rId4">
              <a:alphaModFix/>
            </a:blip>
            <a:stretch>
              <a:fillRect b="0" l="0" r="0" t="0"/>
            </a:stretch>
          </a:blipFill>
          <a:ln>
            <a:noFill/>
          </a:ln>
        </p:spPr>
      </p:sp>
      <p:sp>
        <p:nvSpPr>
          <p:cNvPr id="1100" name="Google Shape;1100;p6"/>
          <p:cNvSpPr/>
          <p:nvPr/>
        </p:nvSpPr>
        <p:spPr>
          <a:xfrm rot="-735150">
            <a:off x="356079" y="8151094"/>
            <a:ext cx="1814276" cy="2479731"/>
          </a:xfrm>
          <a:custGeom>
            <a:rect b="b" l="l" r="r" t="t"/>
            <a:pathLst>
              <a:path extrusionOk="0" h="2479731" w="1814276">
                <a:moveTo>
                  <a:pt x="0" y="0"/>
                </a:moveTo>
                <a:lnTo>
                  <a:pt x="1814276" y="0"/>
                </a:lnTo>
                <a:lnTo>
                  <a:pt x="1814276" y="2479731"/>
                </a:lnTo>
                <a:lnTo>
                  <a:pt x="0" y="2479731"/>
                </a:lnTo>
                <a:lnTo>
                  <a:pt x="0" y="0"/>
                </a:lnTo>
                <a:close/>
              </a:path>
            </a:pathLst>
          </a:custGeom>
          <a:blipFill rotWithShape="1">
            <a:blip r:embed="rId5">
              <a:alphaModFix/>
            </a:blip>
            <a:stretch>
              <a:fillRect b="0" l="0" r="0" t="0"/>
            </a:stretch>
          </a:blipFill>
          <a:ln>
            <a:noFill/>
          </a:ln>
        </p:spPr>
      </p:sp>
      <p:sp>
        <p:nvSpPr>
          <p:cNvPr id="1101" name="Google Shape;1101;p6"/>
          <p:cNvSpPr/>
          <p:nvPr/>
        </p:nvSpPr>
        <p:spPr>
          <a:xfrm rot="2139004">
            <a:off x="1768938" y="8889621"/>
            <a:ext cx="1216871" cy="2177845"/>
          </a:xfrm>
          <a:custGeom>
            <a:rect b="b" l="l" r="r" t="t"/>
            <a:pathLst>
              <a:path extrusionOk="0" h="2177845" w="1216871">
                <a:moveTo>
                  <a:pt x="0" y="0"/>
                </a:moveTo>
                <a:lnTo>
                  <a:pt x="1216870" y="0"/>
                </a:lnTo>
                <a:lnTo>
                  <a:pt x="1216870" y="2177845"/>
                </a:lnTo>
                <a:lnTo>
                  <a:pt x="0" y="2177845"/>
                </a:lnTo>
                <a:lnTo>
                  <a:pt x="0" y="0"/>
                </a:lnTo>
                <a:close/>
              </a:path>
            </a:pathLst>
          </a:custGeom>
          <a:blipFill rotWithShape="1">
            <a:blip r:embed="rId6">
              <a:alphaModFix/>
            </a:blip>
            <a:stretch>
              <a:fillRect b="0" l="0" r="0" t="0"/>
            </a:stretch>
          </a:blipFill>
          <a:ln>
            <a:noFill/>
          </a:ln>
        </p:spPr>
      </p:sp>
      <p:sp>
        <p:nvSpPr>
          <p:cNvPr id="1102" name="Google Shape;1102;p6"/>
          <p:cNvSpPr/>
          <p:nvPr/>
        </p:nvSpPr>
        <p:spPr>
          <a:xfrm rot="-435559">
            <a:off x="-215506" y="6217659"/>
            <a:ext cx="1426227" cy="1338870"/>
          </a:xfrm>
          <a:custGeom>
            <a:rect b="b" l="l" r="r" t="t"/>
            <a:pathLst>
              <a:path extrusionOk="0" h="1338870" w="1426227">
                <a:moveTo>
                  <a:pt x="0" y="0"/>
                </a:moveTo>
                <a:lnTo>
                  <a:pt x="1426227" y="0"/>
                </a:lnTo>
                <a:lnTo>
                  <a:pt x="1426227" y="1338870"/>
                </a:lnTo>
                <a:lnTo>
                  <a:pt x="0" y="1338870"/>
                </a:lnTo>
                <a:lnTo>
                  <a:pt x="0" y="0"/>
                </a:lnTo>
                <a:close/>
              </a:path>
            </a:pathLst>
          </a:custGeom>
          <a:blipFill rotWithShape="1">
            <a:blip r:embed="rId7">
              <a:alphaModFix/>
            </a:blip>
            <a:stretch>
              <a:fillRect b="0" l="0" r="0" t="0"/>
            </a:stretch>
          </a:blipFill>
          <a:ln>
            <a:noFill/>
          </a:ln>
        </p:spPr>
      </p:sp>
      <p:sp>
        <p:nvSpPr>
          <p:cNvPr id="1103" name="Google Shape;1103;p6"/>
          <p:cNvSpPr/>
          <p:nvPr/>
        </p:nvSpPr>
        <p:spPr>
          <a:xfrm rot="895364">
            <a:off x="-758517" y="4460710"/>
            <a:ext cx="1920667" cy="1641530"/>
          </a:xfrm>
          <a:custGeom>
            <a:rect b="b" l="l" r="r" t="t"/>
            <a:pathLst>
              <a:path extrusionOk="0" h="1641530" w="1920667">
                <a:moveTo>
                  <a:pt x="0" y="0"/>
                </a:moveTo>
                <a:lnTo>
                  <a:pt x="1920667" y="0"/>
                </a:lnTo>
                <a:lnTo>
                  <a:pt x="1920667" y="1641530"/>
                </a:lnTo>
                <a:lnTo>
                  <a:pt x="0" y="1641530"/>
                </a:lnTo>
                <a:lnTo>
                  <a:pt x="0" y="0"/>
                </a:lnTo>
                <a:close/>
              </a:path>
            </a:pathLst>
          </a:custGeom>
          <a:blipFill rotWithShape="1">
            <a:blip r:embed="rId8">
              <a:alphaModFix/>
            </a:blip>
            <a:stretch>
              <a:fillRect b="0" l="0" r="0" t="0"/>
            </a:stretch>
          </a:blipFill>
          <a:ln>
            <a:noFill/>
          </a:ln>
        </p:spPr>
      </p:sp>
      <p:sp>
        <p:nvSpPr>
          <p:cNvPr id="1104" name="Google Shape;1104;p6"/>
          <p:cNvSpPr/>
          <p:nvPr/>
        </p:nvSpPr>
        <p:spPr>
          <a:xfrm rot="1395598">
            <a:off x="16837683" y="1379727"/>
            <a:ext cx="747985" cy="1348530"/>
          </a:xfrm>
          <a:custGeom>
            <a:rect b="b" l="l" r="r" t="t"/>
            <a:pathLst>
              <a:path extrusionOk="0" h="1348530" w="747985">
                <a:moveTo>
                  <a:pt x="0" y="0"/>
                </a:moveTo>
                <a:lnTo>
                  <a:pt x="747984" y="0"/>
                </a:lnTo>
                <a:lnTo>
                  <a:pt x="747984" y="1348530"/>
                </a:lnTo>
                <a:lnTo>
                  <a:pt x="0" y="1348530"/>
                </a:lnTo>
                <a:lnTo>
                  <a:pt x="0" y="0"/>
                </a:lnTo>
                <a:close/>
              </a:path>
            </a:pathLst>
          </a:custGeom>
          <a:blipFill rotWithShape="1">
            <a:blip r:embed="rId9">
              <a:alphaModFix/>
            </a:blip>
            <a:stretch>
              <a:fillRect b="0" l="0" r="0" t="0"/>
            </a:stretch>
          </a:blipFill>
          <a:ln>
            <a:noFill/>
          </a:ln>
        </p:spPr>
      </p:sp>
      <p:sp>
        <p:nvSpPr>
          <p:cNvPr id="1105" name="Google Shape;1105;p6"/>
          <p:cNvSpPr/>
          <p:nvPr/>
        </p:nvSpPr>
        <p:spPr>
          <a:xfrm rot="-546956">
            <a:off x="14936871" y="493739"/>
            <a:ext cx="668186" cy="833287"/>
          </a:xfrm>
          <a:custGeom>
            <a:rect b="b" l="l" r="r" t="t"/>
            <a:pathLst>
              <a:path extrusionOk="0" h="833287" w="668186">
                <a:moveTo>
                  <a:pt x="0" y="0"/>
                </a:moveTo>
                <a:lnTo>
                  <a:pt x="668187" y="0"/>
                </a:lnTo>
                <a:lnTo>
                  <a:pt x="668187" y="833287"/>
                </a:lnTo>
                <a:lnTo>
                  <a:pt x="0" y="833287"/>
                </a:lnTo>
                <a:lnTo>
                  <a:pt x="0" y="0"/>
                </a:lnTo>
                <a:close/>
              </a:path>
            </a:pathLst>
          </a:custGeom>
          <a:blipFill rotWithShape="1">
            <a:blip r:embed="rId10">
              <a:alphaModFix/>
            </a:blip>
            <a:stretch>
              <a:fillRect b="0" l="0" r="0" t="0"/>
            </a:stretch>
          </a:blipFill>
          <a:ln>
            <a:noFill/>
          </a:ln>
        </p:spPr>
      </p:sp>
      <p:sp>
        <p:nvSpPr>
          <p:cNvPr id="1106" name="Google Shape;1106;p6"/>
          <p:cNvSpPr/>
          <p:nvPr/>
        </p:nvSpPr>
        <p:spPr>
          <a:xfrm rot="1008181">
            <a:off x="17548524" y="2535387"/>
            <a:ext cx="466819" cy="454682"/>
          </a:xfrm>
          <a:custGeom>
            <a:rect b="b" l="l" r="r" t="t"/>
            <a:pathLst>
              <a:path extrusionOk="0" h="454682" w="466819">
                <a:moveTo>
                  <a:pt x="0" y="0"/>
                </a:moveTo>
                <a:lnTo>
                  <a:pt x="466819" y="0"/>
                </a:lnTo>
                <a:lnTo>
                  <a:pt x="466819" y="454682"/>
                </a:lnTo>
                <a:lnTo>
                  <a:pt x="0" y="454682"/>
                </a:lnTo>
                <a:lnTo>
                  <a:pt x="0" y="0"/>
                </a:lnTo>
                <a:close/>
              </a:path>
            </a:pathLst>
          </a:custGeom>
          <a:blipFill rotWithShape="1">
            <a:blip r:embed="rId11">
              <a:alphaModFix/>
            </a:blip>
            <a:stretch>
              <a:fillRect b="0" l="0" r="0" t="0"/>
            </a:stretch>
          </a:blipFill>
          <a:ln>
            <a:noFill/>
          </a:ln>
        </p:spPr>
      </p:sp>
      <p:sp>
        <p:nvSpPr>
          <p:cNvPr id="1107" name="Google Shape;1107;p6"/>
          <p:cNvSpPr/>
          <p:nvPr/>
        </p:nvSpPr>
        <p:spPr>
          <a:xfrm rot="9329421">
            <a:off x="15687088" y="341188"/>
            <a:ext cx="466819" cy="454682"/>
          </a:xfrm>
          <a:custGeom>
            <a:rect b="b" l="l" r="r" t="t"/>
            <a:pathLst>
              <a:path extrusionOk="0" h="454682" w="466819">
                <a:moveTo>
                  <a:pt x="0" y="0"/>
                </a:moveTo>
                <a:lnTo>
                  <a:pt x="466819" y="0"/>
                </a:lnTo>
                <a:lnTo>
                  <a:pt x="466819" y="454681"/>
                </a:lnTo>
                <a:lnTo>
                  <a:pt x="0" y="454681"/>
                </a:lnTo>
                <a:lnTo>
                  <a:pt x="0" y="0"/>
                </a:lnTo>
                <a:close/>
              </a:path>
            </a:pathLst>
          </a:custGeom>
          <a:blipFill rotWithShape="1">
            <a:blip r:embed="rId11">
              <a:alphaModFix/>
            </a:blip>
            <a:stretch>
              <a:fillRect b="0" l="0" r="0" t="0"/>
            </a:stretch>
          </a:blipFill>
          <a:ln>
            <a:noFill/>
          </a:ln>
        </p:spPr>
      </p:sp>
      <p:sp>
        <p:nvSpPr>
          <p:cNvPr id="1108" name="Google Shape;1108;p6"/>
          <p:cNvSpPr/>
          <p:nvPr/>
        </p:nvSpPr>
        <p:spPr>
          <a:xfrm rot="723730">
            <a:off x="16415320" y="649612"/>
            <a:ext cx="692579" cy="758176"/>
          </a:xfrm>
          <a:custGeom>
            <a:rect b="b" l="l" r="r" t="t"/>
            <a:pathLst>
              <a:path extrusionOk="0" h="758176" w="692579">
                <a:moveTo>
                  <a:pt x="0" y="0"/>
                </a:moveTo>
                <a:lnTo>
                  <a:pt x="692579" y="0"/>
                </a:lnTo>
                <a:lnTo>
                  <a:pt x="692579" y="758176"/>
                </a:lnTo>
                <a:lnTo>
                  <a:pt x="0" y="758176"/>
                </a:lnTo>
                <a:lnTo>
                  <a:pt x="0" y="0"/>
                </a:lnTo>
                <a:close/>
              </a:path>
            </a:pathLst>
          </a:custGeom>
          <a:blipFill rotWithShape="1">
            <a:blip r:embed="rId12">
              <a:alphaModFix/>
            </a:blip>
            <a:stretch>
              <a:fillRect b="0" l="0" r="0" t="0"/>
            </a:stretch>
          </a:blipFill>
          <a:ln>
            <a:noFill/>
          </a:ln>
        </p:spPr>
      </p:sp>
      <p:sp>
        <p:nvSpPr>
          <p:cNvPr id="1109" name="Google Shape;1109;p6"/>
          <p:cNvSpPr/>
          <p:nvPr/>
        </p:nvSpPr>
        <p:spPr>
          <a:xfrm rot="600265">
            <a:off x="17270143" y="3110971"/>
            <a:ext cx="824516" cy="1116004"/>
          </a:xfrm>
          <a:custGeom>
            <a:rect b="b" l="l" r="r" t="t"/>
            <a:pathLst>
              <a:path extrusionOk="0" h="1116004" w="824516">
                <a:moveTo>
                  <a:pt x="0" y="0"/>
                </a:moveTo>
                <a:lnTo>
                  <a:pt x="824516" y="0"/>
                </a:lnTo>
                <a:lnTo>
                  <a:pt x="824516" y="1116004"/>
                </a:lnTo>
                <a:lnTo>
                  <a:pt x="0" y="1116004"/>
                </a:lnTo>
                <a:lnTo>
                  <a:pt x="0" y="0"/>
                </a:lnTo>
                <a:close/>
              </a:path>
            </a:pathLst>
          </a:custGeom>
          <a:blipFill rotWithShape="1">
            <a:blip r:embed="rId13">
              <a:alphaModFix/>
            </a:blip>
            <a:stretch>
              <a:fillRect b="0" l="0" r="0" t="0"/>
            </a:stretch>
          </a:blipFill>
          <a:ln>
            <a:noFill/>
          </a:ln>
        </p:spPr>
      </p:sp>
      <p:sp>
        <p:nvSpPr>
          <p:cNvPr id="1110" name="Google Shape;1110;p6"/>
          <p:cNvSpPr/>
          <p:nvPr/>
        </p:nvSpPr>
        <p:spPr>
          <a:xfrm rot="-2946178">
            <a:off x="17571404" y="613751"/>
            <a:ext cx="478210" cy="858033"/>
          </a:xfrm>
          <a:custGeom>
            <a:rect b="b" l="l" r="r" t="t"/>
            <a:pathLst>
              <a:path extrusionOk="0" h="858033" w="478210">
                <a:moveTo>
                  <a:pt x="0" y="0"/>
                </a:moveTo>
                <a:lnTo>
                  <a:pt x="478210" y="0"/>
                </a:lnTo>
                <a:lnTo>
                  <a:pt x="478210" y="858032"/>
                </a:lnTo>
                <a:lnTo>
                  <a:pt x="0" y="858032"/>
                </a:lnTo>
                <a:lnTo>
                  <a:pt x="0" y="0"/>
                </a:lnTo>
                <a:close/>
              </a:path>
            </a:pathLst>
          </a:custGeom>
          <a:blipFill rotWithShape="1">
            <a:blip r:embed="rId14">
              <a:alphaModFix/>
            </a:blip>
            <a:stretch>
              <a:fillRect b="0" l="0" r="0" t="0"/>
            </a:stretch>
          </a:blipFill>
          <a:ln>
            <a:noFill/>
          </a:ln>
        </p:spPr>
      </p:sp>
      <p:sp>
        <p:nvSpPr>
          <p:cNvPr id="1111" name="Google Shape;1111;p6"/>
          <p:cNvSpPr/>
          <p:nvPr/>
        </p:nvSpPr>
        <p:spPr>
          <a:xfrm rot="-858500">
            <a:off x="3280899" y="9258300"/>
            <a:ext cx="1290759" cy="1079397"/>
          </a:xfrm>
          <a:custGeom>
            <a:rect b="b" l="l" r="r" t="t"/>
            <a:pathLst>
              <a:path extrusionOk="0" h="1079397" w="1290759">
                <a:moveTo>
                  <a:pt x="0" y="0"/>
                </a:moveTo>
                <a:lnTo>
                  <a:pt x="1290759" y="0"/>
                </a:lnTo>
                <a:lnTo>
                  <a:pt x="1290759" y="1079397"/>
                </a:lnTo>
                <a:lnTo>
                  <a:pt x="0" y="1079397"/>
                </a:lnTo>
                <a:lnTo>
                  <a:pt x="0" y="0"/>
                </a:lnTo>
                <a:close/>
              </a:path>
            </a:pathLst>
          </a:custGeom>
          <a:blipFill rotWithShape="1">
            <a:blip r:embed="rId15">
              <a:alphaModFix/>
            </a:blip>
            <a:stretch>
              <a:fillRect b="0" l="0" r="0" t="0"/>
            </a:stretch>
          </a:blipFill>
          <a:ln>
            <a:noFill/>
          </a:ln>
        </p:spPr>
      </p:sp>
      <p:sp>
        <p:nvSpPr>
          <p:cNvPr id="1112" name="Google Shape;1112;p6"/>
          <p:cNvSpPr/>
          <p:nvPr/>
        </p:nvSpPr>
        <p:spPr>
          <a:xfrm rot="1670711">
            <a:off x="274382" y="3329705"/>
            <a:ext cx="1017186" cy="980313"/>
          </a:xfrm>
          <a:custGeom>
            <a:rect b="b" l="l" r="r" t="t"/>
            <a:pathLst>
              <a:path extrusionOk="0" h="980313" w="1017186">
                <a:moveTo>
                  <a:pt x="0" y="0"/>
                </a:moveTo>
                <a:lnTo>
                  <a:pt x="1017186" y="0"/>
                </a:lnTo>
                <a:lnTo>
                  <a:pt x="1017186" y="980313"/>
                </a:lnTo>
                <a:lnTo>
                  <a:pt x="0" y="980313"/>
                </a:lnTo>
                <a:lnTo>
                  <a:pt x="0" y="0"/>
                </a:lnTo>
                <a:close/>
              </a:path>
            </a:pathLst>
          </a:custGeom>
          <a:blipFill rotWithShape="1">
            <a:blip r:embed="rId16">
              <a:alphaModFix/>
            </a:blip>
            <a:stretch>
              <a:fillRect b="0" l="0" r="0" t="0"/>
            </a:stretch>
          </a:blipFill>
          <a:ln>
            <a:noFill/>
          </a:ln>
        </p:spPr>
      </p:sp>
      <p:sp>
        <p:nvSpPr>
          <p:cNvPr id="1113" name="Google Shape;1113;p6"/>
          <p:cNvSpPr txBox="1"/>
          <p:nvPr/>
        </p:nvSpPr>
        <p:spPr>
          <a:xfrm>
            <a:off x="4435640" y="4338420"/>
            <a:ext cx="9416721" cy="126238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299" u="none" cap="none" strike="noStrike">
                <a:solidFill>
                  <a:srgbClr val="1D4355"/>
                </a:solidFill>
                <a:latin typeface="Josefin Sans"/>
                <a:ea typeface="Josefin Sans"/>
                <a:cs typeface="Josefin Sans"/>
                <a:sym typeface="Josefin Sans"/>
              </a:rPr>
              <a:t>10:45 AM - 11:00 AM</a:t>
            </a:r>
            <a:endParaRPr/>
          </a:p>
        </p:txBody>
      </p:sp>
      <p:sp>
        <p:nvSpPr>
          <p:cNvPr id="1114" name="Google Shape;1114;p6"/>
          <p:cNvSpPr/>
          <p:nvPr/>
        </p:nvSpPr>
        <p:spPr>
          <a:xfrm rot="1227500">
            <a:off x="17763531" y="1867898"/>
            <a:ext cx="383698" cy="372187"/>
          </a:xfrm>
          <a:custGeom>
            <a:rect b="b" l="l" r="r" t="t"/>
            <a:pathLst>
              <a:path extrusionOk="0" h="372187" w="383698">
                <a:moveTo>
                  <a:pt x="0" y="0"/>
                </a:moveTo>
                <a:lnTo>
                  <a:pt x="383698" y="0"/>
                </a:lnTo>
                <a:lnTo>
                  <a:pt x="383698" y="372187"/>
                </a:lnTo>
                <a:lnTo>
                  <a:pt x="0" y="372187"/>
                </a:lnTo>
                <a:lnTo>
                  <a:pt x="0" y="0"/>
                </a:lnTo>
                <a:close/>
              </a:path>
            </a:pathLst>
          </a:custGeom>
          <a:blipFill rotWithShape="1">
            <a:blip r:embed="rId17">
              <a:alphaModFix/>
            </a:blip>
            <a:stretch>
              <a:fillRect b="0" l="0" r="0" t="0"/>
            </a:stretch>
          </a:blipFill>
          <a:ln>
            <a:noFill/>
          </a:ln>
        </p:spPr>
      </p:sp>
      <p:sp>
        <p:nvSpPr>
          <p:cNvPr id="1115" name="Google Shape;1115;p6"/>
          <p:cNvSpPr txBox="1"/>
          <p:nvPr/>
        </p:nvSpPr>
        <p:spPr>
          <a:xfrm>
            <a:off x="3280899" y="1565274"/>
            <a:ext cx="11726100" cy="17238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i="0" lang="en-US" sz="11199" u="none" cap="none" strike="noStrike">
                <a:solidFill>
                  <a:srgbClr val="1D4355"/>
                </a:solidFill>
                <a:latin typeface="Josefin Sans SemiBold"/>
                <a:ea typeface="Josefin Sans SemiBold"/>
                <a:cs typeface="Josefin Sans SemiBold"/>
                <a:sym typeface="Josefin Sans SemiBold"/>
              </a:rPr>
              <a:t>BREAK</a:t>
            </a:r>
            <a:endParaRPr>
              <a:latin typeface="Josefin Sans SemiBold"/>
              <a:ea typeface="Josefin Sans SemiBold"/>
              <a:cs typeface="Josefin Sans SemiBold"/>
              <a:sym typeface="Josefin Sans SemiBold"/>
            </a:endParaRPr>
          </a:p>
        </p:txBody>
      </p:sp>
      <p:sp>
        <p:nvSpPr>
          <p:cNvPr id="1116" name="Google Shape;1116;p6"/>
          <p:cNvSpPr/>
          <p:nvPr/>
        </p:nvSpPr>
        <p:spPr>
          <a:xfrm rot="3447144">
            <a:off x="17031364" y="2962809"/>
            <a:ext cx="383698" cy="372187"/>
          </a:xfrm>
          <a:custGeom>
            <a:rect b="b" l="l" r="r" t="t"/>
            <a:pathLst>
              <a:path extrusionOk="0" h="372187" w="383698">
                <a:moveTo>
                  <a:pt x="0" y="0"/>
                </a:moveTo>
                <a:lnTo>
                  <a:pt x="383698" y="0"/>
                </a:lnTo>
                <a:lnTo>
                  <a:pt x="383698" y="372187"/>
                </a:lnTo>
                <a:lnTo>
                  <a:pt x="0" y="372187"/>
                </a:lnTo>
                <a:lnTo>
                  <a:pt x="0" y="0"/>
                </a:lnTo>
                <a:close/>
              </a:path>
            </a:pathLst>
          </a:custGeom>
          <a:blipFill rotWithShape="1">
            <a:blip r:embed="rId17">
              <a:alphaModFix/>
            </a:blip>
            <a:stretch>
              <a:fillRect b="0" l="0" r="0" t="0"/>
            </a:stretch>
          </a:blipFill>
          <a:ln>
            <a:noFill/>
          </a:ln>
        </p:spPr>
      </p:sp>
      <p:sp>
        <p:nvSpPr>
          <p:cNvPr id="1117" name="Google Shape;1117;p6"/>
          <p:cNvSpPr/>
          <p:nvPr/>
        </p:nvSpPr>
        <p:spPr>
          <a:xfrm rot="6421330">
            <a:off x="14468179" y="259976"/>
            <a:ext cx="383698" cy="372187"/>
          </a:xfrm>
          <a:custGeom>
            <a:rect b="b" l="l" r="r" t="t"/>
            <a:pathLst>
              <a:path extrusionOk="0" h="372187" w="383698">
                <a:moveTo>
                  <a:pt x="0" y="0"/>
                </a:moveTo>
                <a:lnTo>
                  <a:pt x="383698" y="0"/>
                </a:lnTo>
                <a:lnTo>
                  <a:pt x="383698" y="372188"/>
                </a:lnTo>
                <a:lnTo>
                  <a:pt x="0" y="372188"/>
                </a:lnTo>
                <a:lnTo>
                  <a:pt x="0" y="0"/>
                </a:lnTo>
                <a:close/>
              </a:path>
            </a:pathLst>
          </a:custGeom>
          <a:blipFill rotWithShape="1">
            <a:blip r:embed="rId17">
              <a:alphaModFix/>
            </a:blip>
            <a:stretch>
              <a:fillRect b="0" l="0" r="0" t="0"/>
            </a:stretch>
          </a:blipFill>
          <a:ln>
            <a:noFill/>
          </a:ln>
        </p:spPr>
      </p:sp>
      <p:sp>
        <p:nvSpPr>
          <p:cNvPr id="1118" name="Google Shape;1118;p6"/>
          <p:cNvSpPr/>
          <p:nvPr/>
        </p:nvSpPr>
        <p:spPr>
          <a:xfrm rot="4125597">
            <a:off x="16335658" y="259976"/>
            <a:ext cx="383698" cy="372187"/>
          </a:xfrm>
          <a:custGeom>
            <a:rect b="b" l="l" r="r" t="t"/>
            <a:pathLst>
              <a:path extrusionOk="0" h="372187" w="383698">
                <a:moveTo>
                  <a:pt x="0" y="0"/>
                </a:moveTo>
                <a:lnTo>
                  <a:pt x="383698" y="0"/>
                </a:lnTo>
                <a:lnTo>
                  <a:pt x="383698" y="372188"/>
                </a:lnTo>
                <a:lnTo>
                  <a:pt x="0" y="372188"/>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122" name="Shape 1122"/>
        <p:cNvGrpSpPr/>
        <p:nvPr/>
      </p:nvGrpSpPr>
      <p:grpSpPr>
        <a:xfrm>
          <a:off x="0" y="0"/>
          <a:ext cx="0" cy="0"/>
          <a:chOff x="0" y="0"/>
          <a:chExt cx="0" cy="0"/>
        </a:xfrm>
      </p:grpSpPr>
      <p:sp>
        <p:nvSpPr>
          <p:cNvPr id="1123" name="Google Shape;1123;p7"/>
          <p:cNvSpPr/>
          <p:nvPr/>
        </p:nvSpPr>
        <p:spPr>
          <a:xfrm rot="6457145">
            <a:off x="-1344514" y="-959758"/>
            <a:ext cx="5232128" cy="4670863"/>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124" name="Google Shape;1124;p7"/>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125" name="Google Shape;1125;p7"/>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126" name="Google Shape;1126;p7"/>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127" name="Google Shape;1127;p7"/>
          <p:cNvSpPr/>
          <p:nvPr/>
        </p:nvSpPr>
        <p:spPr>
          <a:xfrm rot="-2428912">
            <a:off x="191874" y="5202927"/>
            <a:ext cx="757243" cy="1539111"/>
          </a:xfrm>
          <a:custGeom>
            <a:rect b="b" l="l" r="r" t="t"/>
            <a:pathLst>
              <a:path extrusionOk="0" h="1539111" w="757243">
                <a:moveTo>
                  <a:pt x="0" y="0"/>
                </a:moveTo>
                <a:lnTo>
                  <a:pt x="757243" y="0"/>
                </a:lnTo>
                <a:lnTo>
                  <a:pt x="757243" y="1539111"/>
                </a:lnTo>
                <a:lnTo>
                  <a:pt x="0" y="1539111"/>
                </a:lnTo>
                <a:lnTo>
                  <a:pt x="0" y="0"/>
                </a:lnTo>
                <a:close/>
              </a:path>
            </a:pathLst>
          </a:custGeom>
          <a:blipFill rotWithShape="1">
            <a:blip r:embed="rId5">
              <a:alphaModFix/>
            </a:blip>
            <a:stretch>
              <a:fillRect b="0" l="0" r="0" t="0"/>
            </a:stretch>
          </a:blipFill>
          <a:ln>
            <a:noFill/>
          </a:ln>
        </p:spPr>
      </p:sp>
      <p:sp>
        <p:nvSpPr>
          <p:cNvPr id="1128" name="Google Shape;1128;p7"/>
          <p:cNvSpPr/>
          <p:nvPr/>
        </p:nvSpPr>
        <p:spPr>
          <a:xfrm rot="330495">
            <a:off x="15806924" y="8035419"/>
            <a:ext cx="2031612" cy="2445761"/>
          </a:xfrm>
          <a:custGeom>
            <a:rect b="b" l="l" r="r" t="t"/>
            <a:pathLst>
              <a:path extrusionOk="0" h="2445761" w="2031612">
                <a:moveTo>
                  <a:pt x="0" y="0"/>
                </a:moveTo>
                <a:lnTo>
                  <a:pt x="2031612" y="0"/>
                </a:lnTo>
                <a:lnTo>
                  <a:pt x="2031612" y="2445762"/>
                </a:lnTo>
                <a:lnTo>
                  <a:pt x="0" y="2445762"/>
                </a:lnTo>
                <a:lnTo>
                  <a:pt x="0" y="0"/>
                </a:lnTo>
                <a:close/>
              </a:path>
            </a:pathLst>
          </a:custGeom>
          <a:blipFill rotWithShape="1">
            <a:blip r:embed="rId6">
              <a:alphaModFix/>
            </a:blip>
            <a:stretch>
              <a:fillRect b="0" l="0" r="0" t="0"/>
            </a:stretch>
          </a:blipFill>
          <a:ln>
            <a:noFill/>
          </a:ln>
        </p:spPr>
      </p:sp>
      <p:sp>
        <p:nvSpPr>
          <p:cNvPr id="1129" name="Google Shape;1129;p7"/>
          <p:cNvSpPr/>
          <p:nvPr/>
        </p:nvSpPr>
        <p:spPr>
          <a:xfrm rot="-689160">
            <a:off x="172480" y="2747391"/>
            <a:ext cx="687533" cy="1239543"/>
          </a:xfrm>
          <a:custGeom>
            <a:rect b="b" l="l" r="r" t="t"/>
            <a:pathLst>
              <a:path extrusionOk="0" h="1239543" w="687533">
                <a:moveTo>
                  <a:pt x="0" y="0"/>
                </a:moveTo>
                <a:lnTo>
                  <a:pt x="687533" y="0"/>
                </a:lnTo>
                <a:lnTo>
                  <a:pt x="687533" y="1239543"/>
                </a:lnTo>
                <a:lnTo>
                  <a:pt x="0" y="1239543"/>
                </a:lnTo>
                <a:lnTo>
                  <a:pt x="0" y="0"/>
                </a:lnTo>
                <a:close/>
              </a:path>
            </a:pathLst>
          </a:custGeom>
          <a:blipFill rotWithShape="1">
            <a:blip r:embed="rId7">
              <a:alphaModFix/>
            </a:blip>
            <a:stretch>
              <a:fillRect b="0" l="0" r="0" t="0"/>
            </a:stretch>
          </a:blipFill>
          <a:ln>
            <a:noFill/>
          </a:ln>
        </p:spPr>
      </p:sp>
      <p:sp>
        <p:nvSpPr>
          <p:cNvPr id="1130" name="Google Shape;1130;p7"/>
          <p:cNvSpPr/>
          <p:nvPr/>
        </p:nvSpPr>
        <p:spPr>
          <a:xfrm rot="1866795">
            <a:off x="-461148" y="937618"/>
            <a:ext cx="1446142" cy="2586834"/>
          </a:xfrm>
          <a:custGeom>
            <a:rect b="b" l="l" r="r" t="t"/>
            <a:pathLst>
              <a:path extrusionOk="0" h="2586834" w="1446142">
                <a:moveTo>
                  <a:pt x="0" y="0"/>
                </a:moveTo>
                <a:lnTo>
                  <a:pt x="1446142" y="0"/>
                </a:lnTo>
                <a:lnTo>
                  <a:pt x="1446142" y="2586835"/>
                </a:lnTo>
                <a:lnTo>
                  <a:pt x="0" y="2586835"/>
                </a:lnTo>
                <a:lnTo>
                  <a:pt x="0" y="0"/>
                </a:lnTo>
                <a:close/>
              </a:path>
            </a:pathLst>
          </a:custGeom>
          <a:blipFill rotWithShape="1">
            <a:blip r:embed="rId8">
              <a:alphaModFix/>
            </a:blip>
            <a:stretch>
              <a:fillRect b="0" l="0" r="0" t="0"/>
            </a:stretch>
          </a:blipFill>
          <a:ln>
            <a:noFill/>
          </a:ln>
        </p:spPr>
      </p:sp>
      <p:sp>
        <p:nvSpPr>
          <p:cNvPr id="1131" name="Google Shape;1131;p7"/>
          <p:cNvSpPr/>
          <p:nvPr/>
        </p:nvSpPr>
        <p:spPr>
          <a:xfrm flipH="1" rot="-1289243">
            <a:off x="16979679" y="2497925"/>
            <a:ext cx="1446142" cy="2586834"/>
          </a:xfrm>
          <a:custGeom>
            <a:rect b="b" l="l" r="r" t="t"/>
            <a:pathLst>
              <a:path extrusionOk="0" h="2586834" w="1446142">
                <a:moveTo>
                  <a:pt x="1446142" y="0"/>
                </a:moveTo>
                <a:lnTo>
                  <a:pt x="0" y="0"/>
                </a:lnTo>
                <a:lnTo>
                  <a:pt x="0" y="2586835"/>
                </a:lnTo>
                <a:lnTo>
                  <a:pt x="1446142" y="2586835"/>
                </a:lnTo>
                <a:lnTo>
                  <a:pt x="1446142" y="0"/>
                </a:lnTo>
                <a:close/>
              </a:path>
            </a:pathLst>
          </a:custGeom>
          <a:blipFill rotWithShape="1">
            <a:blip r:embed="rId8">
              <a:alphaModFix/>
            </a:blip>
            <a:stretch>
              <a:fillRect b="0" l="0" r="0" t="0"/>
            </a:stretch>
          </a:blipFill>
          <a:ln>
            <a:noFill/>
          </a:ln>
        </p:spPr>
      </p:sp>
      <p:sp>
        <p:nvSpPr>
          <p:cNvPr id="1132" name="Google Shape;1132;p7"/>
          <p:cNvSpPr/>
          <p:nvPr/>
        </p:nvSpPr>
        <p:spPr>
          <a:xfrm rot="-632550">
            <a:off x="283587" y="3797785"/>
            <a:ext cx="1107705" cy="1090720"/>
          </a:xfrm>
          <a:custGeom>
            <a:rect b="b" l="l" r="r" t="t"/>
            <a:pathLst>
              <a:path extrusionOk="0" h="1090720" w="1107705">
                <a:moveTo>
                  <a:pt x="0" y="0"/>
                </a:moveTo>
                <a:lnTo>
                  <a:pt x="1107705" y="0"/>
                </a:lnTo>
                <a:lnTo>
                  <a:pt x="1107705" y="1090720"/>
                </a:lnTo>
                <a:lnTo>
                  <a:pt x="0" y="1090720"/>
                </a:lnTo>
                <a:lnTo>
                  <a:pt x="0" y="0"/>
                </a:lnTo>
                <a:close/>
              </a:path>
            </a:pathLst>
          </a:custGeom>
          <a:blipFill rotWithShape="1">
            <a:blip r:embed="rId9">
              <a:alphaModFix/>
            </a:blip>
            <a:stretch>
              <a:fillRect b="0" l="0" r="0" t="0"/>
            </a:stretch>
          </a:blipFill>
          <a:ln>
            <a:noFill/>
          </a:ln>
        </p:spPr>
      </p:sp>
      <p:sp>
        <p:nvSpPr>
          <p:cNvPr id="1133" name="Google Shape;1133;p7"/>
          <p:cNvSpPr/>
          <p:nvPr/>
        </p:nvSpPr>
        <p:spPr>
          <a:xfrm rot="1444445">
            <a:off x="1489511" y="56135"/>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34" name="Google Shape;1134;p7"/>
          <p:cNvSpPr/>
          <p:nvPr/>
        </p:nvSpPr>
        <p:spPr>
          <a:xfrm rot="8583982">
            <a:off x="129083" y="4132541"/>
            <a:ext cx="380309" cy="370421"/>
          </a:xfrm>
          <a:custGeom>
            <a:rect b="b" l="l" r="r" t="t"/>
            <a:pathLst>
              <a:path extrusionOk="0" h="370421" w="380309">
                <a:moveTo>
                  <a:pt x="0" y="0"/>
                </a:moveTo>
                <a:lnTo>
                  <a:pt x="380310" y="0"/>
                </a:lnTo>
                <a:lnTo>
                  <a:pt x="380310" y="370422"/>
                </a:lnTo>
                <a:lnTo>
                  <a:pt x="0" y="370422"/>
                </a:lnTo>
                <a:lnTo>
                  <a:pt x="0" y="0"/>
                </a:lnTo>
                <a:close/>
              </a:path>
            </a:pathLst>
          </a:custGeom>
          <a:blipFill rotWithShape="1">
            <a:blip r:embed="rId10">
              <a:alphaModFix/>
            </a:blip>
            <a:stretch>
              <a:fillRect b="0" l="0" r="0" t="0"/>
            </a:stretch>
          </a:blipFill>
          <a:ln>
            <a:noFill/>
          </a:ln>
        </p:spPr>
      </p:sp>
      <p:sp>
        <p:nvSpPr>
          <p:cNvPr id="1135" name="Google Shape;1135;p7"/>
          <p:cNvSpPr/>
          <p:nvPr/>
        </p:nvSpPr>
        <p:spPr>
          <a:xfrm rot="-5496185">
            <a:off x="475913" y="185228"/>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36" name="Google Shape;1136;p7"/>
          <p:cNvSpPr/>
          <p:nvPr/>
        </p:nvSpPr>
        <p:spPr>
          <a:xfrm rot="904354">
            <a:off x="16597207" y="4472845"/>
            <a:ext cx="1079913" cy="1176446"/>
          </a:xfrm>
          <a:custGeom>
            <a:rect b="b" l="l" r="r" t="t"/>
            <a:pathLst>
              <a:path extrusionOk="0" h="1176446" w="1079913">
                <a:moveTo>
                  <a:pt x="0" y="0"/>
                </a:moveTo>
                <a:lnTo>
                  <a:pt x="1079913" y="0"/>
                </a:lnTo>
                <a:lnTo>
                  <a:pt x="1079913" y="1176446"/>
                </a:lnTo>
                <a:lnTo>
                  <a:pt x="0" y="1176446"/>
                </a:lnTo>
                <a:lnTo>
                  <a:pt x="0" y="0"/>
                </a:lnTo>
                <a:close/>
              </a:path>
            </a:pathLst>
          </a:custGeom>
          <a:blipFill rotWithShape="1">
            <a:blip r:embed="rId11">
              <a:alphaModFix/>
            </a:blip>
            <a:stretch>
              <a:fillRect b="0" l="0" r="0" t="0"/>
            </a:stretch>
          </a:blipFill>
          <a:ln>
            <a:noFill/>
          </a:ln>
        </p:spPr>
      </p:sp>
      <p:sp>
        <p:nvSpPr>
          <p:cNvPr id="1137" name="Google Shape;1137;p7"/>
          <p:cNvSpPr/>
          <p:nvPr/>
        </p:nvSpPr>
        <p:spPr>
          <a:xfrm rot="815090">
            <a:off x="2704220" y="36097"/>
            <a:ext cx="1013302" cy="668996"/>
          </a:xfrm>
          <a:custGeom>
            <a:rect b="b" l="l" r="r" t="t"/>
            <a:pathLst>
              <a:path extrusionOk="0" h="668668" w="1012805">
                <a:moveTo>
                  <a:pt x="0" y="0"/>
                </a:moveTo>
                <a:lnTo>
                  <a:pt x="1012805" y="0"/>
                </a:lnTo>
                <a:lnTo>
                  <a:pt x="1012805" y="668667"/>
                </a:lnTo>
                <a:lnTo>
                  <a:pt x="0" y="668667"/>
                </a:lnTo>
                <a:lnTo>
                  <a:pt x="0" y="0"/>
                </a:lnTo>
                <a:close/>
              </a:path>
            </a:pathLst>
          </a:custGeom>
          <a:blipFill rotWithShape="1">
            <a:blip r:embed="rId12">
              <a:alphaModFix/>
            </a:blip>
            <a:stretch>
              <a:fillRect b="0" l="0" r="0" t="0"/>
            </a:stretch>
          </a:blipFill>
          <a:ln>
            <a:noFill/>
          </a:ln>
        </p:spPr>
      </p:sp>
      <p:sp>
        <p:nvSpPr>
          <p:cNvPr id="1138" name="Google Shape;1138;p7"/>
          <p:cNvSpPr/>
          <p:nvPr/>
        </p:nvSpPr>
        <p:spPr>
          <a:xfrm rot="7376262">
            <a:off x="17594351" y="5102141"/>
            <a:ext cx="694364" cy="455966"/>
          </a:xfrm>
          <a:custGeom>
            <a:rect b="b" l="l" r="r" t="t"/>
            <a:pathLst>
              <a:path extrusionOk="0" h="455966" w="694364">
                <a:moveTo>
                  <a:pt x="0" y="0"/>
                </a:moveTo>
                <a:lnTo>
                  <a:pt x="694364" y="0"/>
                </a:lnTo>
                <a:lnTo>
                  <a:pt x="694364" y="455966"/>
                </a:lnTo>
                <a:lnTo>
                  <a:pt x="0" y="455966"/>
                </a:lnTo>
                <a:lnTo>
                  <a:pt x="0" y="0"/>
                </a:lnTo>
                <a:close/>
              </a:path>
            </a:pathLst>
          </a:custGeom>
          <a:blipFill rotWithShape="1">
            <a:blip r:embed="rId13">
              <a:alphaModFix/>
            </a:blip>
            <a:stretch>
              <a:fillRect b="0" l="0" r="0" t="0"/>
            </a:stretch>
          </a:blipFill>
          <a:ln>
            <a:noFill/>
          </a:ln>
        </p:spPr>
      </p:sp>
      <p:sp>
        <p:nvSpPr>
          <p:cNvPr id="1139" name="Google Shape;1139;p7"/>
          <p:cNvSpPr/>
          <p:nvPr/>
        </p:nvSpPr>
        <p:spPr>
          <a:xfrm rot="1990099">
            <a:off x="16594023" y="6003853"/>
            <a:ext cx="1109647" cy="1069700"/>
          </a:xfrm>
          <a:custGeom>
            <a:rect b="b" l="l" r="r" t="t"/>
            <a:pathLst>
              <a:path extrusionOk="0" h="1069700" w="1109647">
                <a:moveTo>
                  <a:pt x="0" y="0"/>
                </a:moveTo>
                <a:lnTo>
                  <a:pt x="1109647" y="0"/>
                </a:lnTo>
                <a:lnTo>
                  <a:pt x="1109647" y="1069700"/>
                </a:lnTo>
                <a:lnTo>
                  <a:pt x="0" y="1069700"/>
                </a:lnTo>
                <a:lnTo>
                  <a:pt x="0" y="0"/>
                </a:lnTo>
                <a:close/>
              </a:path>
            </a:pathLst>
          </a:custGeom>
          <a:blipFill rotWithShape="1">
            <a:blip r:embed="rId14">
              <a:alphaModFix/>
            </a:blip>
            <a:stretch>
              <a:fillRect b="0" l="0" r="0" t="0"/>
            </a:stretch>
          </a:blipFill>
          <a:ln>
            <a:noFill/>
          </a:ln>
        </p:spPr>
      </p:sp>
      <p:sp>
        <p:nvSpPr>
          <p:cNvPr id="1140" name="Google Shape;1140;p7"/>
          <p:cNvSpPr/>
          <p:nvPr/>
        </p:nvSpPr>
        <p:spPr>
          <a:xfrm rot="-1696908">
            <a:off x="17651923" y="6966270"/>
            <a:ext cx="507928" cy="911355"/>
          </a:xfrm>
          <a:custGeom>
            <a:rect b="b" l="l" r="r" t="t"/>
            <a:pathLst>
              <a:path extrusionOk="0" h="911355" w="507928">
                <a:moveTo>
                  <a:pt x="0" y="0"/>
                </a:moveTo>
                <a:lnTo>
                  <a:pt x="507928" y="0"/>
                </a:lnTo>
                <a:lnTo>
                  <a:pt x="507928" y="911355"/>
                </a:lnTo>
                <a:lnTo>
                  <a:pt x="0" y="911355"/>
                </a:lnTo>
                <a:lnTo>
                  <a:pt x="0" y="0"/>
                </a:lnTo>
                <a:close/>
              </a:path>
            </a:pathLst>
          </a:custGeom>
          <a:blipFill rotWithShape="1">
            <a:blip r:embed="rId15">
              <a:alphaModFix/>
            </a:blip>
            <a:stretch>
              <a:fillRect b="0" l="0" r="0" t="0"/>
            </a:stretch>
          </a:blipFill>
          <a:ln>
            <a:noFill/>
          </a:ln>
        </p:spPr>
      </p:sp>
      <p:sp>
        <p:nvSpPr>
          <p:cNvPr id="1141" name="Google Shape;1141;p7"/>
          <p:cNvSpPr/>
          <p:nvPr/>
        </p:nvSpPr>
        <p:spPr>
          <a:xfrm rot="-1142799">
            <a:off x="17756222" y="5934014"/>
            <a:ext cx="308887" cy="379526"/>
          </a:xfrm>
          <a:custGeom>
            <a:rect b="b" l="l" r="r" t="t"/>
            <a:pathLst>
              <a:path extrusionOk="0" h="379526" w="308887">
                <a:moveTo>
                  <a:pt x="0" y="0"/>
                </a:moveTo>
                <a:lnTo>
                  <a:pt x="308886" y="0"/>
                </a:lnTo>
                <a:lnTo>
                  <a:pt x="308886" y="379525"/>
                </a:lnTo>
                <a:lnTo>
                  <a:pt x="0" y="379525"/>
                </a:lnTo>
                <a:lnTo>
                  <a:pt x="0" y="0"/>
                </a:lnTo>
                <a:close/>
              </a:path>
            </a:pathLst>
          </a:custGeom>
          <a:blipFill rotWithShape="1">
            <a:blip r:embed="rId16">
              <a:alphaModFix/>
            </a:blip>
            <a:stretch>
              <a:fillRect b="0" l="0" r="0" t="0"/>
            </a:stretch>
          </a:blipFill>
          <a:ln>
            <a:noFill/>
          </a:ln>
        </p:spPr>
      </p:sp>
      <p:sp>
        <p:nvSpPr>
          <p:cNvPr id="1142" name="Google Shape;1142;p7"/>
          <p:cNvSpPr/>
          <p:nvPr/>
        </p:nvSpPr>
        <p:spPr>
          <a:xfrm rot="2700000">
            <a:off x="17796785" y="6437180"/>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43" name="Google Shape;1143;p7"/>
          <p:cNvSpPr/>
          <p:nvPr/>
        </p:nvSpPr>
        <p:spPr>
          <a:xfrm rot="-1915417">
            <a:off x="17234213" y="5565206"/>
            <a:ext cx="380309" cy="370421"/>
          </a:xfrm>
          <a:custGeom>
            <a:rect b="b" l="l" r="r" t="t"/>
            <a:pathLst>
              <a:path extrusionOk="0" h="370421" w="380309">
                <a:moveTo>
                  <a:pt x="0" y="0"/>
                </a:moveTo>
                <a:lnTo>
                  <a:pt x="380310" y="0"/>
                </a:lnTo>
                <a:lnTo>
                  <a:pt x="380310" y="370421"/>
                </a:lnTo>
                <a:lnTo>
                  <a:pt x="0" y="370421"/>
                </a:lnTo>
                <a:lnTo>
                  <a:pt x="0" y="0"/>
                </a:lnTo>
                <a:close/>
              </a:path>
            </a:pathLst>
          </a:custGeom>
          <a:blipFill rotWithShape="1">
            <a:blip r:embed="rId10">
              <a:alphaModFix/>
            </a:blip>
            <a:stretch>
              <a:fillRect b="0" l="0" r="0" t="0"/>
            </a:stretch>
          </a:blipFill>
          <a:ln>
            <a:noFill/>
          </a:ln>
        </p:spPr>
      </p:sp>
      <p:sp>
        <p:nvSpPr>
          <p:cNvPr id="1144" name="Google Shape;1144;p7"/>
          <p:cNvSpPr/>
          <p:nvPr/>
        </p:nvSpPr>
        <p:spPr>
          <a:xfrm rot="3481083">
            <a:off x="17276181" y="7543466"/>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45" name="Google Shape;1145;p7"/>
          <p:cNvSpPr/>
          <p:nvPr/>
        </p:nvSpPr>
        <p:spPr>
          <a:xfrm rot="683805">
            <a:off x="14479641" y="9258300"/>
            <a:ext cx="1290790" cy="1079397"/>
          </a:xfrm>
          <a:custGeom>
            <a:rect b="b" l="l" r="r" t="t"/>
            <a:pathLst>
              <a:path extrusionOk="0" h="1079397" w="1290790">
                <a:moveTo>
                  <a:pt x="0" y="0"/>
                </a:moveTo>
                <a:lnTo>
                  <a:pt x="1290790" y="0"/>
                </a:lnTo>
                <a:lnTo>
                  <a:pt x="1290790" y="1079397"/>
                </a:lnTo>
                <a:lnTo>
                  <a:pt x="0" y="1079397"/>
                </a:lnTo>
                <a:lnTo>
                  <a:pt x="0" y="0"/>
                </a:lnTo>
                <a:close/>
              </a:path>
            </a:pathLst>
          </a:custGeom>
          <a:blipFill rotWithShape="1">
            <a:blip r:embed="rId17">
              <a:alphaModFix/>
            </a:blip>
            <a:stretch>
              <a:fillRect b="0" l="0" r="0" t="0"/>
            </a:stretch>
          </a:blipFill>
          <a:ln>
            <a:noFill/>
          </a:ln>
        </p:spPr>
      </p:sp>
      <p:sp>
        <p:nvSpPr>
          <p:cNvPr id="1146" name="Google Shape;1146;p7"/>
          <p:cNvSpPr/>
          <p:nvPr/>
        </p:nvSpPr>
        <p:spPr>
          <a:xfrm rot="-1142799">
            <a:off x="995722" y="460176"/>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47" name="Google Shape;1147;p7"/>
          <p:cNvSpPr/>
          <p:nvPr/>
        </p:nvSpPr>
        <p:spPr>
          <a:xfrm rot="7376262">
            <a:off x="2082437" y="-31558"/>
            <a:ext cx="694364" cy="455966"/>
          </a:xfrm>
          <a:custGeom>
            <a:rect b="b" l="l" r="r" t="t"/>
            <a:pathLst>
              <a:path extrusionOk="0" h="455966" w="694364">
                <a:moveTo>
                  <a:pt x="0" y="0"/>
                </a:moveTo>
                <a:lnTo>
                  <a:pt x="694364" y="0"/>
                </a:lnTo>
                <a:lnTo>
                  <a:pt x="694364" y="455965"/>
                </a:lnTo>
                <a:lnTo>
                  <a:pt x="0" y="455965"/>
                </a:lnTo>
                <a:lnTo>
                  <a:pt x="0" y="0"/>
                </a:lnTo>
                <a:close/>
              </a:path>
            </a:pathLst>
          </a:custGeom>
          <a:blipFill rotWithShape="1">
            <a:blip r:embed="rId13">
              <a:alphaModFix/>
            </a:blip>
            <a:stretch>
              <a:fillRect b="0" l="0" r="0" t="0"/>
            </a:stretch>
          </a:blipFill>
          <a:ln>
            <a:noFill/>
          </a:ln>
        </p:spPr>
      </p:sp>
      <p:sp>
        <p:nvSpPr>
          <p:cNvPr id="1148" name="Google Shape;1148;p7"/>
          <p:cNvSpPr/>
          <p:nvPr/>
        </p:nvSpPr>
        <p:spPr>
          <a:xfrm rot="3091028">
            <a:off x="1571933" y="799266"/>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49" name="Google Shape;1149;p7"/>
          <p:cNvSpPr/>
          <p:nvPr/>
        </p:nvSpPr>
        <p:spPr>
          <a:xfrm rot="-1536293">
            <a:off x="1970749" y="448943"/>
            <a:ext cx="620275" cy="679024"/>
          </a:xfrm>
          <a:custGeom>
            <a:rect b="b" l="l" r="r" t="t"/>
            <a:pathLst>
              <a:path extrusionOk="0" h="678494" w="619791">
                <a:moveTo>
                  <a:pt x="0" y="0"/>
                </a:moveTo>
                <a:lnTo>
                  <a:pt x="619791" y="0"/>
                </a:lnTo>
                <a:lnTo>
                  <a:pt x="619791" y="678494"/>
                </a:lnTo>
                <a:lnTo>
                  <a:pt x="0" y="678494"/>
                </a:lnTo>
                <a:lnTo>
                  <a:pt x="0" y="0"/>
                </a:lnTo>
                <a:close/>
              </a:path>
            </a:pathLst>
          </a:custGeom>
          <a:blipFill rotWithShape="1">
            <a:blip r:embed="rId18">
              <a:alphaModFix/>
            </a:blip>
            <a:stretch>
              <a:fillRect b="0" l="0" r="0" t="0"/>
            </a:stretch>
          </a:blipFill>
          <a:ln>
            <a:noFill/>
          </a:ln>
        </p:spPr>
      </p:sp>
      <p:sp>
        <p:nvSpPr>
          <p:cNvPr id="1150" name="Google Shape;1150;p7"/>
          <p:cNvSpPr txBox="1"/>
          <p:nvPr/>
        </p:nvSpPr>
        <p:spPr>
          <a:xfrm>
            <a:off x="1928826" y="1045650"/>
            <a:ext cx="14701800" cy="10464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i="0" lang="en-US" sz="6799" u="none" cap="none" strike="noStrike">
                <a:solidFill>
                  <a:srgbClr val="1D4355"/>
                </a:solidFill>
                <a:latin typeface="Josefin Sans SemiBold"/>
                <a:ea typeface="Josefin Sans SemiBold"/>
                <a:cs typeface="Josefin Sans SemiBold"/>
                <a:sym typeface="Josefin Sans SemiBold"/>
              </a:rPr>
              <a:t>QUESTIONS FOR WORKGROUPS </a:t>
            </a:r>
            <a:endParaRPr sz="800">
              <a:latin typeface="Josefin Sans SemiBold"/>
              <a:ea typeface="Josefin Sans SemiBold"/>
              <a:cs typeface="Josefin Sans SemiBold"/>
              <a:sym typeface="Josefin Sans SemiBold"/>
            </a:endParaRPr>
          </a:p>
        </p:txBody>
      </p:sp>
      <p:sp>
        <p:nvSpPr>
          <p:cNvPr id="1151" name="Google Shape;1151;p7"/>
          <p:cNvSpPr txBox="1"/>
          <p:nvPr/>
        </p:nvSpPr>
        <p:spPr>
          <a:xfrm>
            <a:off x="1854469" y="2600704"/>
            <a:ext cx="14010000" cy="737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1D4355"/>
                </a:solidFill>
                <a:latin typeface="Josefin Sans"/>
                <a:ea typeface="Josefin Sans"/>
                <a:cs typeface="Josefin Sans"/>
                <a:sym typeface="Josefin Sans"/>
              </a:rPr>
              <a:t>Define Value Based Procurement</a:t>
            </a:r>
            <a:endParaRPr/>
          </a:p>
          <a:p>
            <a:pPr indent="-334646" lvl="1" marL="669293"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How do you define value-based procurement? </a:t>
            </a:r>
            <a:endParaRPr/>
          </a:p>
          <a:p>
            <a:pPr indent="-446194" lvl="2" marL="1338585"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Write down some ideas and share them with your partner.</a:t>
            </a:r>
            <a:endParaRPr/>
          </a:p>
          <a:p>
            <a:pPr indent="-334646" lvl="1" marL="669293"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Is your definition different than your partners? </a:t>
            </a:r>
            <a:endParaRPr/>
          </a:p>
          <a:p>
            <a:pPr indent="-446195" lvl="2" marL="1338585"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Let’s hear a few definitions. Does anyone want to share their idea?</a:t>
            </a:r>
            <a:endParaRPr b="0" i="0" sz="3100" u="none" cap="none" strike="noStrike">
              <a:solidFill>
                <a:srgbClr val="1D4355"/>
              </a:solidFill>
              <a:latin typeface="Josefin Sans"/>
              <a:ea typeface="Josefin Sans"/>
              <a:cs typeface="Josefin Sans"/>
              <a:sym typeface="Josefin Sans"/>
            </a:endParaRPr>
          </a:p>
          <a:p>
            <a:pPr indent="0" lvl="0" marL="0" marR="0" rtl="0" algn="l">
              <a:lnSpc>
                <a:spcPct val="140000"/>
              </a:lnSpc>
              <a:spcBef>
                <a:spcPts val="0"/>
              </a:spcBef>
              <a:spcAft>
                <a:spcPts val="0"/>
              </a:spcAft>
              <a:buNone/>
            </a:pPr>
            <a:r>
              <a:rPr b="1" i="0" lang="en-US" sz="3600" u="none" cap="none" strike="noStrike">
                <a:solidFill>
                  <a:srgbClr val="1D4355"/>
                </a:solidFill>
                <a:latin typeface="Josefin Sans"/>
                <a:ea typeface="Josefin Sans"/>
                <a:cs typeface="Josefin Sans"/>
                <a:sym typeface="Josefin Sans"/>
              </a:rPr>
              <a:t>Refine your own definition</a:t>
            </a:r>
            <a:endParaRPr/>
          </a:p>
          <a:p>
            <a:pPr indent="-334646" lvl="1" marL="669293"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Identify what you are already doing in procurement that meets your definition – this is your story today.</a:t>
            </a:r>
            <a:endParaRPr/>
          </a:p>
          <a:p>
            <a:pPr indent="-334646" lvl="1" marL="669293"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What would you like your story to say? </a:t>
            </a:r>
            <a:r>
              <a:rPr lang="en-US" sz="3100">
                <a:solidFill>
                  <a:srgbClr val="1D4355"/>
                </a:solidFill>
                <a:latin typeface="Josefin Sans"/>
                <a:ea typeface="Josefin Sans"/>
                <a:cs typeface="Josefin Sans"/>
                <a:sym typeface="Josefin Sans"/>
              </a:rPr>
              <a:t>Let's</a:t>
            </a:r>
            <a:r>
              <a:rPr b="0" i="0" lang="en-US" sz="3100" u="none" cap="none" strike="noStrike">
                <a:solidFill>
                  <a:srgbClr val="1D4355"/>
                </a:solidFill>
                <a:latin typeface="Josefin Sans"/>
                <a:ea typeface="Josefin Sans"/>
                <a:cs typeface="Josefin Sans"/>
                <a:sym typeface="Josefin Sans"/>
              </a:rPr>
              <a:t> start planning for tomorrow.</a:t>
            </a:r>
            <a:endParaRPr/>
          </a:p>
          <a:p>
            <a:pPr indent="-334646" lvl="1" marL="669293" marR="0" rtl="0" algn="l">
              <a:lnSpc>
                <a:spcPct val="140000"/>
              </a:lnSpc>
              <a:spcBef>
                <a:spcPts val="0"/>
              </a:spcBef>
              <a:spcAft>
                <a:spcPts val="0"/>
              </a:spcAft>
              <a:buClr>
                <a:srgbClr val="1D4355"/>
              </a:buClr>
              <a:buSzPts val="3100"/>
              <a:buFont typeface="Arial"/>
              <a:buChar char="•"/>
            </a:pPr>
            <a:r>
              <a:rPr b="0" i="0" lang="en-US" sz="3100" u="none" cap="none" strike="noStrike">
                <a:solidFill>
                  <a:srgbClr val="1D4355"/>
                </a:solidFill>
                <a:latin typeface="Josefin Sans"/>
                <a:ea typeface="Josefin Sans"/>
                <a:cs typeface="Josefin Sans"/>
                <a:sym typeface="Josefin Sans"/>
              </a:rPr>
              <a:t>Using your definition, make a list of values you would like to start enhancing in your procurement process.</a:t>
            </a:r>
            <a:endParaRPr/>
          </a:p>
        </p:txBody>
      </p:sp>
      <p:sp>
        <p:nvSpPr>
          <p:cNvPr id="1152" name="Google Shape;1152;p7"/>
          <p:cNvSpPr/>
          <p:nvPr/>
        </p:nvSpPr>
        <p:spPr>
          <a:xfrm rot="-2407817">
            <a:off x="732067" y="4876309"/>
            <a:ext cx="478210" cy="858033"/>
          </a:xfrm>
          <a:custGeom>
            <a:rect b="b" l="l" r="r" t="t"/>
            <a:pathLst>
              <a:path extrusionOk="0" h="858033" w="478210">
                <a:moveTo>
                  <a:pt x="0" y="0"/>
                </a:moveTo>
                <a:lnTo>
                  <a:pt x="478210" y="0"/>
                </a:lnTo>
                <a:lnTo>
                  <a:pt x="478210" y="858033"/>
                </a:lnTo>
                <a:lnTo>
                  <a:pt x="0" y="858033"/>
                </a:lnTo>
                <a:lnTo>
                  <a:pt x="0" y="0"/>
                </a:lnTo>
                <a:close/>
              </a:path>
            </a:pathLst>
          </a:custGeom>
          <a:blipFill rotWithShape="1">
            <a:blip r:embed="rId15">
              <a:alphaModFix/>
            </a:blip>
            <a:stretch>
              <a:fillRect b="0" l="0" r="0" t="0"/>
            </a:stretch>
          </a:blipFill>
          <a:ln>
            <a:noFill/>
          </a:ln>
        </p:spPr>
      </p:sp>
      <p:sp>
        <p:nvSpPr>
          <p:cNvPr id="1153" name="Google Shape;1153;p7"/>
          <p:cNvSpPr/>
          <p:nvPr/>
        </p:nvSpPr>
        <p:spPr>
          <a:xfrm rot="9011276">
            <a:off x="335826" y="598320"/>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157" name="Shape 1157"/>
        <p:cNvGrpSpPr/>
        <p:nvPr/>
      </p:nvGrpSpPr>
      <p:grpSpPr>
        <a:xfrm>
          <a:off x="0" y="0"/>
          <a:ext cx="0" cy="0"/>
          <a:chOff x="0" y="0"/>
          <a:chExt cx="0" cy="0"/>
        </a:xfrm>
      </p:grpSpPr>
      <p:sp>
        <p:nvSpPr>
          <p:cNvPr id="1158" name="Google Shape;1158;p8"/>
          <p:cNvSpPr/>
          <p:nvPr/>
        </p:nvSpPr>
        <p:spPr>
          <a:xfrm rot="6454898">
            <a:off x="-1187184" y="-820925"/>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159" name="Google Shape;1159;p8"/>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160" name="Google Shape;1160;p8"/>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161" name="Google Shape;1161;p8"/>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162" name="Google Shape;1162;p8"/>
          <p:cNvSpPr/>
          <p:nvPr/>
        </p:nvSpPr>
        <p:spPr>
          <a:xfrm rot="-2428912">
            <a:off x="191874" y="5202927"/>
            <a:ext cx="757243" cy="1539111"/>
          </a:xfrm>
          <a:custGeom>
            <a:rect b="b" l="l" r="r" t="t"/>
            <a:pathLst>
              <a:path extrusionOk="0" h="1539111" w="757243">
                <a:moveTo>
                  <a:pt x="0" y="0"/>
                </a:moveTo>
                <a:lnTo>
                  <a:pt x="757243" y="0"/>
                </a:lnTo>
                <a:lnTo>
                  <a:pt x="757243" y="1539111"/>
                </a:lnTo>
                <a:lnTo>
                  <a:pt x="0" y="1539111"/>
                </a:lnTo>
                <a:lnTo>
                  <a:pt x="0" y="0"/>
                </a:lnTo>
                <a:close/>
              </a:path>
            </a:pathLst>
          </a:custGeom>
          <a:blipFill rotWithShape="1">
            <a:blip r:embed="rId5">
              <a:alphaModFix/>
            </a:blip>
            <a:stretch>
              <a:fillRect b="0" l="0" r="0" t="0"/>
            </a:stretch>
          </a:blipFill>
          <a:ln>
            <a:noFill/>
          </a:ln>
        </p:spPr>
      </p:sp>
      <p:sp>
        <p:nvSpPr>
          <p:cNvPr id="1163" name="Google Shape;1163;p8"/>
          <p:cNvSpPr/>
          <p:nvPr/>
        </p:nvSpPr>
        <p:spPr>
          <a:xfrm rot="330495">
            <a:off x="15806924" y="8035419"/>
            <a:ext cx="2031612" cy="2445761"/>
          </a:xfrm>
          <a:custGeom>
            <a:rect b="b" l="l" r="r" t="t"/>
            <a:pathLst>
              <a:path extrusionOk="0" h="2445761" w="2031612">
                <a:moveTo>
                  <a:pt x="0" y="0"/>
                </a:moveTo>
                <a:lnTo>
                  <a:pt x="2031612" y="0"/>
                </a:lnTo>
                <a:lnTo>
                  <a:pt x="2031612" y="2445762"/>
                </a:lnTo>
                <a:lnTo>
                  <a:pt x="0" y="2445762"/>
                </a:lnTo>
                <a:lnTo>
                  <a:pt x="0" y="0"/>
                </a:lnTo>
                <a:close/>
              </a:path>
            </a:pathLst>
          </a:custGeom>
          <a:blipFill rotWithShape="1">
            <a:blip r:embed="rId6">
              <a:alphaModFix/>
            </a:blip>
            <a:stretch>
              <a:fillRect b="0" l="0" r="0" t="0"/>
            </a:stretch>
          </a:blipFill>
          <a:ln>
            <a:noFill/>
          </a:ln>
        </p:spPr>
      </p:sp>
      <p:sp>
        <p:nvSpPr>
          <p:cNvPr id="1164" name="Google Shape;1164;p8"/>
          <p:cNvSpPr/>
          <p:nvPr/>
        </p:nvSpPr>
        <p:spPr>
          <a:xfrm rot="-689160">
            <a:off x="172480" y="2747391"/>
            <a:ext cx="687533" cy="1239543"/>
          </a:xfrm>
          <a:custGeom>
            <a:rect b="b" l="l" r="r" t="t"/>
            <a:pathLst>
              <a:path extrusionOk="0" h="1239543" w="687533">
                <a:moveTo>
                  <a:pt x="0" y="0"/>
                </a:moveTo>
                <a:lnTo>
                  <a:pt x="687533" y="0"/>
                </a:lnTo>
                <a:lnTo>
                  <a:pt x="687533" y="1239543"/>
                </a:lnTo>
                <a:lnTo>
                  <a:pt x="0" y="1239543"/>
                </a:lnTo>
                <a:lnTo>
                  <a:pt x="0" y="0"/>
                </a:lnTo>
                <a:close/>
              </a:path>
            </a:pathLst>
          </a:custGeom>
          <a:blipFill rotWithShape="1">
            <a:blip r:embed="rId7">
              <a:alphaModFix/>
            </a:blip>
            <a:stretch>
              <a:fillRect b="0" l="0" r="0" t="0"/>
            </a:stretch>
          </a:blipFill>
          <a:ln>
            <a:noFill/>
          </a:ln>
        </p:spPr>
      </p:sp>
      <p:sp>
        <p:nvSpPr>
          <p:cNvPr id="1165" name="Google Shape;1165;p8"/>
          <p:cNvSpPr/>
          <p:nvPr/>
        </p:nvSpPr>
        <p:spPr>
          <a:xfrm rot="1866795">
            <a:off x="-461148" y="937618"/>
            <a:ext cx="1446142" cy="2586834"/>
          </a:xfrm>
          <a:custGeom>
            <a:rect b="b" l="l" r="r" t="t"/>
            <a:pathLst>
              <a:path extrusionOk="0" h="2586834" w="1446142">
                <a:moveTo>
                  <a:pt x="0" y="0"/>
                </a:moveTo>
                <a:lnTo>
                  <a:pt x="1446142" y="0"/>
                </a:lnTo>
                <a:lnTo>
                  <a:pt x="1446142" y="2586835"/>
                </a:lnTo>
                <a:lnTo>
                  <a:pt x="0" y="2586835"/>
                </a:lnTo>
                <a:lnTo>
                  <a:pt x="0" y="0"/>
                </a:lnTo>
                <a:close/>
              </a:path>
            </a:pathLst>
          </a:custGeom>
          <a:blipFill rotWithShape="1">
            <a:blip r:embed="rId8">
              <a:alphaModFix/>
            </a:blip>
            <a:stretch>
              <a:fillRect b="0" l="0" r="0" t="0"/>
            </a:stretch>
          </a:blipFill>
          <a:ln>
            <a:noFill/>
          </a:ln>
        </p:spPr>
      </p:sp>
      <p:sp>
        <p:nvSpPr>
          <p:cNvPr id="1166" name="Google Shape;1166;p8"/>
          <p:cNvSpPr/>
          <p:nvPr/>
        </p:nvSpPr>
        <p:spPr>
          <a:xfrm flipH="1" rot="-1289243">
            <a:off x="16979679" y="2497925"/>
            <a:ext cx="1446142" cy="2586834"/>
          </a:xfrm>
          <a:custGeom>
            <a:rect b="b" l="l" r="r" t="t"/>
            <a:pathLst>
              <a:path extrusionOk="0" h="2586834" w="1446142">
                <a:moveTo>
                  <a:pt x="1446142" y="0"/>
                </a:moveTo>
                <a:lnTo>
                  <a:pt x="0" y="0"/>
                </a:lnTo>
                <a:lnTo>
                  <a:pt x="0" y="2586835"/>
                </a:lnTo>
                <a:lnTo>
                  <a:pt x="1446142" y="2586835"/>
                </a:lnTo>
                <a:lnTo>
                  <a:pt x="1446142" y="0"/>
                </a:lnTo>
                <a:close/>
              </a:path>
            </a:pathLst>
          </a:custGeom>
          <a:blipFill rotWithShape="1">
            <a:blip r:embed="rId8">
              <a:alphaModFix/>
            </a:blip>
            <a:stretch>
              <a:fillRect b="0" l="0" r="0" t="0"/>
            </a:stretch>
          </a:blipFill>
          <a:ln>
            <a:noFill/>
          </a:ln>
        </p:spPr>
      </p:sp>
      <p:sp>
        <p:nvSpPr>
          <p:cNvPr id="1167" name="Google Shape;1167;p8"/>
          <p:cNvSpPr/>
          <p:nvPr/>
        </p:nvSpPr>
        <p:spPr>
          <a:xfrm rot="-632550">
            <a:off x="283587" y="3797785"/>
            <a:ext cx="1107705" cy="1090720"/>
          </a:xfrm>
          <a:custGeom>
            <a:rect b="b" l="l" r="r" t="t"/>
            <a:pathLst>
              <a:path extrusionOk="0" h="1090720" w="1107705">
                <a:moveTo>
                  <a:pt x="0" y="0"/>
                </a:moveTo>
                <a:lnTo>
                  <a:pt x="1107705" y="0"/>
                </a:lnTo>
                <a:lnTo>
                  <a:pt x="1107705" y="1090720"/>
                </a:lnTo>
                <a:lnTo>
                  <a:pt x="0" y="1090720"/>
                </a:lnTo>
                <a:lnTo>
                  <a:pt x="0" y="0"/>
                </a:lnTo>
                <a:close/>
              </a:path>
            </a:pathLst>
          </a:custGeom>
          <a:blipFill rotWithShape="1">
            <a:blip r:embed="rId9">
              <a:alphaModFix/>
            </a:blip>
            <a:stretch>
              <a:fillRect b="0" l="0" r="0" t="0"/>
            </a:stretch>
          </a:blipFill>
          <a:ln>
            <a:noFill/>
          </a:ln>
        </p:spPr>
      </p:sp>
      <p:sp>
        <p:nvSpPr>
          <p:cNvPr id="1168" name="Google Shape;1168;p8"/>
          <p:cNvSpPr/>
          <p:nvPr/>
        </p:nvSpPr>
        <p:spPr>
          <a:xfrm rot="1444445">
            <a:off x="1489511" y="56135"/>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69" name="Google Shape;1169;p8"/>
          <p:cNvSpPr/>
          <p:nvPr/>
        </p:nvSpPr>
        <p:spPr>
          <a:xfrm rot="8583982">
            <a:off x="129083" y="4132541"/>
            <a:ext cx="380309" cy="370421"/>
          </a:xfrm>
          <a:custGeom>
            <a:rect b="b" l="l" r="r" t="t"/>
            <a:pathLst>
              <a:path extrusionOk="0" h="370421" w="380309">
                <a:moveTo>
                  <a:pt x="0" y="0"/>
                </a:moveTo>
                <a:lnTo>
                  <a:pt x="380310" y="0"/>
                </a:lnTo>
                <a:lnTo>
                  <a:pt x="380310" y="370422"/>
                </a:lnTo>
                <a:lnTo>
                  <a:pt x="0" y="370422"/>
                </a:lnTo>
                <a:lnTo>
                  <a:pt x="0" y="0"/>
                </a:lnTo>
                <a:close/>
              </a:path>
            </a:pathLst>
          </a:custGeom>
          <a:blipFill rotWithShape="1">
            <a:blip r:embed="rId10">
              <a:alphaModFix/>
            </a:blip>
            <a:stretch>
              <a:fillRect b="0" l="0" r="0" t="0"/>
            </a:stretch>
          </a:blipFill>
          <a:ln>
            <a:noFill/>
          </a:ln>
        </p:spPr>
      </p:sp>
      <p:sp>
        <p:nvSpPr>
          <p:cNvPr id="1170" name="Google Shape;1170;p8"/>
          <p:cNvSpPr/>
          <p:nvPr/>
        </p:nvSpPr>
        <p:spPr>
          <a:xfrm rot="-5496185">
            <a:off x="475913" y="185228"/>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71" name="Google Shape;1171;p8"/>
          <p:cNvSpPr/>
          <p:nvPr/>
        </p:nvSpPr>
        <p:spPr>
          <a:xfrm rot="904354">
            <a:off x="16597207" y="4472845"/>
            <a:ext cx="1079913" cy="1176446"/>
          </a:xfrm>
          <a:custGeom>
            <a:rect b="b" l="l" r="r" t="t"/>
            <a:pathLst>
              <a:path extrusionOk="0" h="1176446" w="1079913">
                <a:moveTo>
                  <a:pt x="0" y="0"/>
                </a:moveTo>
                <a:lnTo>
                  <a:pt x="1079913" y="0"/>
                </a:lnTo>
                <a:lnTo>
                  <a:pt x="1079913" y="1176446"/>
                </a:lnTo>
                <a:lnTo>
                  <a:pt x="0" y="1176446"/>
                </a:lnTo>
                <a:lnTo>
                  <a:pt x="0" y="0"/>
                </a:lnTo>
                <a:close/>
              </a:path>
            </a:pathLst>
          </a:custGeom>
          <a:blipFill rotWithShape="1">
            <a:blip r:embed="rId11">
              <a:alphaModFix/>
            </a:blip>
            <a:stretch>
              <a:fillRect b="0" l="0" r="0" t="0"/>
            </a:stretch>
          </a:blipFill>
          <a:ln>
            <a:noFill/>
          </a:ln>
        </p:spPr>
      </p:sp>
      <p:sp>
        <p:nvSpPr>
          <p:cNvPr id="1172" name="Google Shape;1172;p8"/>
          <p:cNvSpPr/>
          <p:nvPr/>
        </p:nvSpPr>
        <p:spPr>
          <a:xfrm rot="815615">
            <a:off x="2749798" y="85831"/>
            <a:ext cx="1012805" cy="668668"/>
          </a:xfrm>
          <a:custGeom>
            <a:rect b="b" l="l" r="r" t="t"/>
            <a:pathLst>
              <a:path extrusionOk="0" h="668668" w="1012805">
                <a:moveTo>
                  <a:pt x="0" y="0"/>
                </a:moveTo>
                <a:lnTo>
                  <a:pt x="1012805" y="0"/>
                </a:lnTo>
                <a:lnTo>
                  <a:pt x="1012805" y="668667"/>
                </a:lnTo>
                <a:lnTo>
                  <a:pt x="0" y="668667"/>
                </a:lnTo>
                <a:lnTo>
                  <a:pt x="0" y="0"/>
                </a:lnTo>
                <a:close/>
              </a:path>
            </a:pathLst>
          </a:custGeom>
          <a:blipFill rotWithShape="1">
            <a:blip r:embed="rId12">
              <a:alphaModFix/>
            </a:blip>
            <a:stretch>
              <a:fillRect b="0" l="0" r="0" t="0"/>
            </a:stretch>
          </a:blipFill>
          <a:ln>
            <a:noFill/>
          </a:ln>
        </p:spPr>
      </p:sp>
      <p:sp>
        <p:nvSpPr>
          <p:cNvPr id="1173" name="Google Shape;1173;p8"/>
          <p:cNvSpPr/>
          <p:nvPr/>
        </p:nvSpPr>
        <p:spPr>
          <a:xfrm rot="7376262">
            <a:off x="17594351" y="5102141"/>
            <a:ext cx="694364" cy="455966"/>
          </a:xfrm>
          <a:custGeom>
            <a:rect b="b" l="l" r="r" t="t"/>
            <a:pathLst>
              <a:path extrusionOk="0" h="455966" w="694364">
                <a:moveTo>
                  <a:pt x="0" y="0"/>
                </a:moveTo>
                <a:lnTo>
                  <a:pt x="694364" y="0"/>
                </a:lnTo>
                <a:lnTo>
                  <a:pt x="694364" y="455966"/>
                </a:lnTo>
                <a:lnTo>
                  <a:pt x="0" y="455966"/>
                </a:lnTo>
                <a:lnTo>
                  <a:pt x="0" y="0"/>
                </a:lnTo>
                <a:close/>
              </a:path>
            </a:pathLst>
          </a:custGeom>
          <a:blipFill rotWithShape="1">
            <a:blip r:embed="rId13">
              <a:alphaModFix/>
            </a:blip>
            <a:stretch>
              <a:fillRect b="0" l="0" r="0" t="0"/>
            </a:stretch>
          </a:blipFill>
          <a:ln>
            <a:noFill/>
          </a:ln>
        </p:spPr>
      </p:sp>
      <p:sp>
        <p:nvSpPr>
          <p:cNvPr id="1174" name="Google Shape;1174;p8"/>
          <p:cNvSpPr/>
          <p:nvPr/>
        </p:nvSpPr>
        <p:spPr>
          <a:xfrm rot="1990099">
            <a:off x="16594023" y="6003853"/>
            <a:ext cx="1109647" cy="1069700"/>
          </a:xfrm>
          <a:custGeom>
            <a:rect b="b" l="l" r="r" t="t"/>
            <a:pathLst>
              <a:path extrusionOk="0" h="1069700" w="1109647">
                <a:moveTo>
                  <a:pt x="0" y="0"/>
                </a:moveTo>
                <a:lnTo>
                  <a:pt x="1109647" y="0"/>
                </a:lnTo>
                <a:lnTo>
                  <a:pt x="1109647" y="1069700"/>
                </a:lnTo>
                <a:lnTo>
                  <a:pt x="0" y="1069700"/>
                </a:lnTo>
                <a:lnTo>
                  <a:pt x="0" y="0"/>
                </a:lnTo>
                <a:close/>
              </a:path>
            </a:pathLst>
          </a:custGeom>
          <a:blipFill rotWithShape="1">
            <a:blip r:embed="rId14">
              <a:alphaModFix/>
            </a:blip>
            <a:stretch>
              <a:fillRect b="0" l="0" r="0" t="0"/>
            </a:stretch>
          </a:blipFill>
          <a:ln>
            <a:noFill/>
          </a:ln>
        </p:spPr>
      </p:sp>
      <p:sp>
        <p:nvSpPr>
          <p:cNvPr id="1175" name="Google Shape;1175;p8"/>
          <p:cNvSpPr/>
          <p:nvPr/>
        </p:nvSpPr>
        <p:spPr>
          <a:xfrm rot="-1696908">
            <a:off x="17651923" y="6966270"/>
            <a:ext cx="507928" cy="911355"/>
          </a:xfrm>
          <a:custGeom>
            <a:rect b="b" l="l" r="r" t="t"/>
            <a:pathLst>
              <a:path extrusionOk="0" h="911355" w="507928">
                <a:moveTo>
                  <a:pt x="0" y="0"/>
                </a:moveTo>
                <a:lnTo>
                  <a:pt x="507928" y="0"/>
                </a:lnTo>
                <a:lnTo>
                  <a:pt x="507928" y="911355"/>
                </a:lnTo>
                <a:lnTo>
                  <a:pt x="0" y="911355"/>
                </a:lnTo>
                <a:lnTo>
                  <a:pt x="0" y="0"/>
                </a:lnTo>
                <a:close/>
              </a:path>
            </a:pathLst>
          </a:custGeom>
          <a:blipFill rotWithShape="1">
            <a:blip r:embed="rId15">
              <a:alphaModFix/>
            </a:blip>
            <a:stretch>
              <a:fillRect b="0" l="0" r="0" t="0"/>
            </a:stretch>
          </a:blipFill>
          <a:ln>
            <a:noFill/>
          </a:ln>
        </p:spPr>
      </p:sp>
      <p:sp>
        <p:nvSpPr>
          <p:cNvPr id="1176" name="Google Shape;1176;p8"/>
          <p:cNvSpPr/>
          <p:nvPr/>
        </p:nvSpPr>
        <p:spPr>
          <a:xfrm rot="-1142799">
            <a:off x="17756222" y="5934014"/>
            <a:ext cx="308887" cy="379526"/>
          </a:xfrm>
          <a:custGeom>
            <a:rect b="b" l="l" r="r" t="t"/>
            <a:pathLst>
              <a:path extrusionOk="0" h="379526" w="308887">
                <a:moveTo>
                  <a:pt x="0" y="0"/>
                </a:moveTo>
                <a:lnTo>
                  <a:pt x="308886" y="0"/>
                </a:lnTo>
                <a:lnTo>
                  <a:pt x="308886" y="379525"/>
                </a:lnTo>
                <a:lnTo>
                  <a:pt x="0" y="379525"/>
                </a:lnTo>
                <a:lnTo>
                  <a:pt x="0" y="0"/>
                </a:lnTo>
                <a:close/>
              </a:path>
            </a:pathLst>
          </a:custGeom>
          <a:blipFill rotWithShape="1">
            <a:blip r:embed="rId16">
              <a:alphaModFix/>
            </a:blip>
            <a:stretch>
              <a:fillRect b="0" l="0" r="0" t="0"/>
            </a:stretch>
          </a:blipFill>
          <a:ln>
            <a:noFill/>
          </a:ln>
        </p:spPr>
      </p:sp>
      <p:sp>
        <p:nvSpPr>
          <p:cNvPr id="1177" name="Google Shape;1177;p8"/>
          <p:cNvSpPr/>
          <p:nvPr/>
        </p:nvSpPr>
        <p:spPr>
          <a:xfrm rot="2700000">
            <a:off x="17796785" y="6437180"/>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78" name="Google Shape;1178;p8"/>
          <p:cNvSpPr/>
          <p:nvPr/>
        </p:nvSpPr>
        <p:spPr>
          <a:xfrm rot="-1915417">
            <a:off x="17234213" y="5565206"/>
            <a:ext cx="380309" cy="370421"/>
          </a:xfrm>
          <a:custGeom>
            <a:rect b="b" l="l" r="r" t="t"/>
            <a:pathLst>
              <a:path extrusionOk="0" h="370421" w="380309">
                <a:moveTo>
                  <a:pt x="0" y="0"/>
                </a:moveTo>
                <a:lnTo>
                  <a:pt x="380310" y="0"/>
                </a:lnTo>
                <a:lnTo>
                  <a:pt x="380310" y="370421"/>
                </a:lnTo>
                <a:lnTo>
                  <a:pt x="0" y="370421"/>
                </a:lnTo>
                <a:lnTo>
                  <a:pt x="0" y="0"/>
                </a:lnTo>
                <a:close/>
              </a:path>
            </a:pathLst>
          </a:custGeom>
          <a:blipFill rotWithShape="1">
            <a:blip r:embed="rId10">
              <a:alphaModFix/>
            </a:blip>
            <a:stretch>
              <a:fillRect b="0" l="0" r="0" t="0"/>
            </a:stretch>
          </a:blipFill>
          <a:ln>
            <a:noFill/>
          </a:ln>
        </p:spPr>
      </p:sp>
      <p:sp>
        <p:nvSpPr>
          <p:cNvPr id="1179" name="Google Shape;1179;p8"/>
          <p:cNvSpPr/>
          <p:nvPr/>
        </p:nvSpPr>
        <p:spPr>
          <a:xfrm rot="3481083">
            <a:off x="17276181" y="7543466"/>
            <a:ext cx="380309" cy="370421"/>
          </a:xfrm>
          <a:custGeom>
            <a:rect b="b" l="l" r="r" t="t"/>
            <a:pathLst>
              <a:path extrusionOk="0" h="370421" w="380309">
                <a:moveTo>
                  <a:pt x="0" y="0"/>
                </a:moveTo>
                <a:lnTo>
                  <a:pt x="380309" y="0"/>
                </a:lnTo>
                <a:lnTo>
                  <a:pt x="380309" y="370422"/>
                </a:lnTo>
                <a:lnTo>
                  <a:pt x="0" y="370422"/>
                </a:lnTo>
                <a:lnTo>
                  <a:pt x="0" y="0"/>
                </a:lnTo>
                <a:close/>
              </a:path>
            </a:pathLst>
          </a:custGeom>
          <a:blipFill rotWithShape="1">
            <a:blip r:embed="rId10">
              <a:alphaModFix/>
            </a:blip>
            <a:stretch>
              <a:fillRect b="0" l="0" r="0" t="0"/>
            </a:stretch>
          </a:blipFill>
          <a:ln>
            <a:noFill/>
          </a:ln>
        </p:spPr>
      </p:sp>
      <p:sp>
        <p:nvSpPr>
          <p:cNvPr id="1180" name="Google Shape;1180;p8"/>
          <p:cNvSpPr/>
          <p:nvPr/>
        </p:nvSpPr>
        <p:spPr>
          <a:xfrm rot="683805">
            <a:off x="14479641" y="9258300"/>
            <a:ext cx="1290790" cy="1079397"/>
          </a:xfrm>
          <a:custGeom>
            <a:rect b="b" l="l" r="r" t="t"/>
            <a:pathLst>
              <a:path extrusionOk="0" h="1079397" w="1290790">
                <a:moveTo>
                  <a:pt x="0" y="0"/>
                </a:moveTo>
                <a:lnTo>
                  <a:pt x="1290790" y="0"/>
                </a:lnTo>
                <a:lnTo>
                  <a:pt x="1290790" y="1079397"/>
                </a:lnTo>
                <a:lnTo>
                  <a:pt x="0" y="1079397"/>
                </a:lnTo>
                <a:lnTo>
                  <a:pt x="0" y="0"/>
                </a:lnTo>
                <a:close/>
              </a:path>
            </a:pathLst>
          </a:custGeom>
          <a:blipFill rotWithShape="1">
            <a:blip r:embed="rId17">
              <a:alphaModFix/>
            </a:blip>
            <a:stretch>
              <a:fillRect b="0" l="0" r="0" t="0"/>
            </a:stretch>
          </a:blipFill>
          <a:ln>
            <a:noFill/>
          </a:ln>
        </p:spPr>
      </p:sp>
      <p:sp>
        <p:nvSpPr>
          <p:cNvPr id="1181" name="Google Shape;1181;p8"/>
          <p:cNvSpPr/>
          <p:nvPr/>
        </p:nvSpPr>
        <p:spPr>
          <a:xfrm rot="-1142799">
            <a:off x="995722" y="460176"/>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82" name="Google Shape;1182;p8"/>
          <p:cNvSpPr/>
          <p:nvPr/>
        </p:nvSpPr>
        <p:spPr>
          <a:xfrm rot="7376262">
            <a:off x="2082437" y="-31558"/>
            <a:ext cx="694364" cy="455966"/>
          </a:xfrm>
          <a:custGeom>
            <a:rect b="b" l="l" r="r" t="t"/>
            <a:pathLst>
              <a:path extrusionOk="0" h="455966" w="694364">
                <a:moveTo>
                  <a:pt x="0" y="0"/>
                </a:moveTo>
                <a:lnTo>
                  <a:pt x="694364" y="0"/>
                </a:lnTo>
                <a:lnTo>
                  <a:pt x="694364" y="455965"/>
                </a:lnTo>
                <a:lnTo>
                  <a:pt x="0" y="455965"/>
                </a:lnTo>
                <a:lnTo>
                  <a:pt x="0" y="0"/>
                </a:lnTo>
                <a:close/>
              </a:path>
            </a:pathLst>
          </a:custGeom>
          <a:blipFill rotWithShape="1">
            <a:blip r:embed="rId13">
              <a:alphaModFix/>
            </a:blip>
            <a:stretch>
              <a:fillRect b="0" l="0" r="0" t="0"/>
            </a:stretch>
          </a:blipFill>
          <a:ln>
            <a:noFill/>
          </a:ln>
        </p:spPr>
      </p:sp>
      <p:sp>
        <p:nvSpPr>
          <p:cNvPr id="1183" name="Google Shape;1183;p8"/>
          <p:cNvSpPr/>
          <p:nvPr/>
        </p:nvSpPr>
        <p:spPr>
          <a:xfrm rot="3091028">
            <a:off x="1571933" y="799266"/>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
        <p:nvSpPr>
          <p:cNvPr id="1184" name="Google Shape;1184;p8"/>
          <p:cNvSpPr/>
          <p:nvPr/>
        </p:nvSpPr>
        <p:spPr>
          <a:xfrm rot="-1538165">
            <a:off x="2045102" y="540467"/>
            <a:ext cx="619791" cy="678494"/>
          </a:xfrm>
          <a:custGeom>
            <a:rect b="b" l="l" r="r" t="t"/>
            <a:pathLst>
              <a:path extrusionOk="0" h="678494" w="619791">
                <a:moveTo>
                  <a:pt x="0" y="0"/>
                </a:moveTo>
                <a:lnTo>
                  <a:pt x="619791" y="0"/>
                </a:lnTo>
                <a:lnTo>
                  <a:pt x="619791" y="678494"/>
                </a:lnTo>
                <a:lnTo>
                  <a:pt x="0" y="678494"/>
                </a:lnTo>
                <a:lnTo>
                  <a:pt x="0" y="0"/>
                </a:lnTo>
                <a:close/>
              </a:path>
            </a:pathLst>
          </a:custGeom>
          <a:blipFill rotWithShape="1">
            <a:blip r:embed="rId18">
              <a:alphaModFix/>
            </a:blip>
            <a:stretch>
              <a:fillRect b="0" l="0" r="0" t="0"/>
            </a:stretch>
          </a:blipFill>
          <a:ln>
            <a:noFill/>
          </a:ln>
        </p:spPr>
      </p:sp>
      <p:sp>
        <p:nvSpPr>
          <p:cNvPr id="1185" name="Google Shape;1185;p8"/>
          <p:cNvSpPr txBox="1"/>
          <p:nvPr/>
        </p:nvSpPr>
        <p:spPr>
          <a:xfrm>
            <a:off x="1854477" y="1344950"/>
            <a:ext cx="15612000" cy="10464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i="0" lang="en-US" sz="6799" u="none" cap="none" strike="noStrike">
                <a:solidFill>
                  <a:srgbClr val="1D4355"/>
                </a:solidFill>
                <a:latin typeface="Josefin Sans SemiBold"/>
                <a:ea typeface="Josefin Sans SemiBold"/>
                <a:cs typeface="Josefin Sans SemiBold"/>
                <a:sym typeface="Josefin Sans SemiBold"/>
              </a:rPr>
              <a:t>QUESTIONS FOR WORKGROUPS </a:t>
            </a:r>
            <a:endParaRPr sz="800">
              <a:latin typeface="Josefin Sans SemiBold"/>
              <a:ea typeface="Josefin Sans SemiBold"/>
              <a:cs typeface="Josefin Sans SemiBold"/>
              <a:sym typeface="Josefin Sans SemiBold"/>
            </a:endParaRPr>
          </a:p>
        </p:txBody>
      </p:sp>
      <p:sp>
        <p:nvSpPr>
          <p:cNvPr id="1186" name="Google Shape;1186;p8"/>
          <p:cNvSpPr txBox="1"/>
          <p:nvPr/>
        </p:nvSpPr>
        <p:spPr>
          <a:xfrm>
            <a:off x="1854469" y="2600704"/>
            <a:ext cx="14010000" cy="511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600" u="none" cap="none" strike="noStrike">
                <a:solidFill>
                  <a:srgbClr val="1D4355"/>
                </a:solidFill>
                <a:latin typeface="Josefin Sans"/>
                <a:ea typeface="Josefin Sans"/>
                <a:cs typeface="Josefin Sans"/>
                <a:sym typeface="Josefin Sans"/>
              </a:rPr>
              <a:t>Menu Item Identification</a:t>
            </a:r>
            <a:endParaRPr/>
          </a:p>
          <a:p>
            <a:pPr indent="-341631" lvl="1" marL="734061" marR="0" rtl="0" algn="l">
              <a:lnSpc>
                <a:spcPct val="140000"/>
              </a:lnSpc>
              <a:spcBef>
                <a:spcPts val="0"/>
              </a:spcBef>
              <a:spcAft>
                <a:spcPts val="0"/>
              </a:spcAft>
              <a:buClr>
                <a:srgbClr val="1D4355"/>
              </a:buClr>
              <a:buSzPts val="3000"/>
              <a:buFont typeface="Arial"/>
              <a:buChar char="•"/>
            </a:pPr>
            <a:r>
              <a:rPr b="0" i="0" lang="en-US" sz="3000" u="none" cap="none" strike="noStrike">
                <a:solidFill>
                  <a:srgbClr val="1D4355"/>
                </a:solidFill>
                <a:latin typeface="Josefin Sans"/>
                <a:ea typeface="Josefin Sans"/>
                <a:cs typeface="Josefin Sans"/>
                <a:sym typeface="Josefin Sans"/>
              </a:rPr>
              <a:t>Using your definition and values list as a reference, take a look at your bid. </a:t>
            </a:r>
            <a:endParaRPr sz="1000"/>
          </a:p>
          <a:p>
            <a:pPr indent="-463974" lvl="2" marL="1468122" marR="0" rtl="0" algn="l">
              <a:lnSpc>
                <a:spcPct val="140000"/>
              </a:lnSpc>
              <a:spcBef>
                <a:spcPts val="0"/>
              </a:spcBef>
              <a:spcAft>
                <a:spcPts val="0"/>
              </a:spcAft>
              <a:buClr>
                <a:srgbClr val="1D4355"/>
              </a:buClr>
              <a:buSzPts val="3000"/>
              <a:buFont typeface="Arial"/>
              <a:buChar char="⚬"/>
            </a:pPr>
            <a:r>
              <a:rPr b="0" i="0" lang="en-US" sz="3000" u="none" cap="none" strike="noStrike">
                <a:solidFill>
                  <a:srgbClr val="1D4355"/>
                </a:solidFill>
                <a:latin typeface="Josefin Sans"/>
                <a:ea typeface="Josefin Sans"/>
                <a:cs typeface="Josefin Sans"/>
                <a:sym typeface="Josefin Sans"/>
              </a:rPr>
              <a:t>Are there any values already embedded in the bid? .</a:t>
            </a:r>
            <a:endParaRPr sz="1000"/>
          </a:p>
          <a:p>
            <a:pPr indent="-463974" lvl="2" marL="1468122" marR="0" rtl="0" algn="l">
              <a:lnSpc>
                <a:spcPct val="140000"/>
              </a:lnSpc>
              <a:spcBef>
                <a:spcPts val="0"/>
              </a:spcBef>
              <a:spcAft>
                <a:spcPts val="0"/>
              </a:spcAft>
              <a:buClr>
                <a:srgbClr val="1D4355"/>
              </a:buClr>
              <a:buSzPts val="3000"/>
              <a:buFont typeface="Arial"/>
              <a:buChar char="⚬"/>
            </a:pPr>
            <a:r>
              <a:rPr b="0" i="0" lang="en-US" sz="3000" u="none" cap="none" strike="noStrike">
                <a:solidFill>
                  <a:srgbClr val="1D4355"/>
                </a:solidFill>
                <a:latin typeface="Josefin Sans"/>
                <a:ea typeface="Josefin Sans"/>
                <a:cs typeface="Josefin Sans"/>
                <a:sym typeface="Josefin Sans"/>
              </a:rPr>
              <a:t>Are some of the items on the menu purchased with other values in mind? </a:t>
            </a:r>
            <a:endParaRPr sz="1000"/>
          </a:p>
          <a:p>
            <a:pPr indent="-341631" lvl="1" marL="734061" marR="0" rtl="0" algn="l">
              <a:lnSpc>
                <a:spcPct val="140000"/>
              </a:lnSpc>
              <a:spcBef>
                <a:spcPts val="0"/>
              </a:spcBef>
              <a:spcAft>
                <a:spcPts val="0"/>
              </a:spcAft>
              <a:buClr>
                <a:srgbClr val="1D4355"/>
              </a:buClr>
              <a:buSzPts val="3000"/>
              <a:buFont typeface="Arial"/>
              <a:buChar char="•"/>
            </a:pPr>
            <a:r>
              <a:rPr b="0" i="0" lang="en-US" sz="3000" u="none" cap="none" strike="noStrike">
                <a:solidFill>
                  <a:srgbClr val="1D4355"/>
                </a:solidFill>
                <a:latin typeface="Josefin Sans"/>
                <a:ea typeface="Josefin Sans"/>
                <a:cs typeface="Josefin Sans"/>
                <a:sym typeface="Josefin Sans"/>
              </a:rPr>
              <a:t>Pick two new items that would be good places to start adding value-based language.</a:t>
            </a:r>
            <a:endParaRPr sz="1000"/>
          </a:p>
          <a:p>
            <a:pPr indent="-463974" lvl="2" marL="1468122" marR="0" rtl="0" algn="l">
              <a:lnSpc>
                <a:spcPct val="140000"/>
              </a:lnSpc>
              <a:spcBef>
                <a:spcPts val="0"/>
              </a:spcBef>
              <a:spcAft>
                <a:spcPts val="0"/>
              </a:spcAft>
              <a:buClr>
                <a:srgbClr val="1D4355"/>
              </a:buClr>
              <a:buSzPts val="3000"/>
              <a:buFont typeface="Arial"/>
              <a:buChar char="⚬"/>
            </a:pPr>
            <a:r>
              <a:rPr b="0" i="0" lang="en-US" sz="3000" u="none" cap="none" strike="noStrike">
                <a:solidFill>
                  <a:srgbClr val="1D4355"/>
                </a:solidFill>
                <a:latin typeface="Josefin Sans"/>
                <a:ea typeface="Josefin Sans"/>
                <a:cs typeface="Josefin Sans"/>
                <a:sym typeface="Josefin Sans"/>
              </a:rPr>
              <a:t>Working with your partner, start writing some sample value-based language that you use to enhance the quality of these menu items.</a:t>
            </a:r>
            <a:endParaRPr sz="1000"/>
          </a:p>
        </p:txBody>
      </p:sp>
      <p:sp>
        <p:nvSpPr>
          <p:cNvPr id="1187" name="Google Shape;1187;p8"/>
          <p:cNvSpPr/>
          <p:nvPr/>
        </p:nvSpPr>
        <p:spPr>
          <a:xfrm rot="-2407817">
            <a:off x="732067" y="4876309"/>
            <a:ext cx="478210" cy="858033"/>
          </a:xfrm>
          <a:custGeom>
            <a:rect b="b" l="l" r="r" t="t"/>
            <a:pathLst>
              <a:path extrusionOk="0" h="858033" w="478210">
                <a:moveTo>
                  <a:pt x="0" y="0"/>
                </a:moveTo>
                <a:lnTo>
                  <a:pt x="478210" y="0"/>
                </a:lnTo>
                <a:lnTo>
                  <a:pt x="478210" y="858033"/>
                </a:lnTo>
                <a:lnTo>
                  <a:pt x="0" y="858033"/>
                </a:lnTo>
                <a:lnTo>
                  <a:pt x="0" y="0"/>
                </a:lnTo>
                <a:close/>
              </a:path>
            </a:pathLst>
          </a:custGeom>
          <a:blipFill rotWithShape="1">
            <a:blip r:embed="rId15">
              <a:alphaModFix/>
            </a:blip>
            <a:stretch>
              <a:fillRect b="0" l="0" r="0" t="0"/>
            </a:stretch>
          </a:blipFill>
          <a:ln>
            <a:noFill/>
          </a:ln>
        </p:spPr>
      </p:sp>
      <p:sp>
        <p:nvSpPr>
          <p:cNvPr id="1188" name="Google Shape;1188;p8"/>
          <p:cNvSpPr/>
          <p:nvPr/>
        </p:nvSpPr>
        <p:spPr>
          <a:xfrm rot="9011276">
            <a:off x="335826" y="598320"/>
            <a:ext cx="308887" cy="379526"/>
          </a:xfrm>
          <a:custGeom>
            <a:rect b="b" l="l" r="r" t="t"/>
            <a:pathLst>
              <a:path extrusionOk="0" h="379526" w="308887">
                <a:moveTo>
                  <a:pt x="0" y="0"/>
                </a:moveTo>
                <a:lnTo>
                  <a:pt x="308887" y="0"/>
                </a:lnTo>
                <a:lnTo>
                  <a:pt x="308887" y="379526"/>
                </a:lnTo>
                <a:lnTo>
                  <a:pt x="0" y="379526"/>
                </a:lnTo>
                <a:lnTo>
                  <a:pt x="0" y="0"/>
                </a:lnTo>
                <a:close/>
              </a:path>
            </a:pathLst>
          </a:custGeom>
          <a:blipFill rotWithShape="1">
            <a:blip r:embed="rId1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26e3d87483f_0_953"/>
          <p:cNvSpPr txBox="1"/>
          <p:nvPr>
            <p:ph idx="4294967295" type="ctrTitle"/>
          </p:nvPr>
        </p:nvSpPr>
        <p:spPr>
          <a:xfrm>
            <a:off x="10915650" y="6896100"/>
            <a:ext cx="6613800" cy="3060600"/>
          </a:xfrm>
          <a:prstGeom prst="rect">
            <a:avLst/>
          </a:prstGeom>
          <a:noFill/>
          <a:ln>
            <a:noFill/>
          </a:ln>
        </p:spPr>
        <p:txBody>
          <a:bodyPr anchorCtr="0" anchor="b" bIns="182800" lIns="182800" spcFirstLastPara="1" rIns="182800" wrap="square" tIns="182800">
            <a:normAutofit/>
          </a:bodyPr>
          <a:lstStyle/>
          <a:p>
            <a:pPr indent="0" lvl="0" marL="0" marR="0" rtl="0" algn="ctr">
              <a:lnSpc>
                <a:spcPct val="100000"/>
              </a:lnSpc>
              <a:spcBef>
                <a:spcPts val="0"/>
              </a:spcBef>
              <a:spcAft>
                <a:spcPts val="0"/>
              </a:spcAft>
              <a:buClr>
                <a:srgbClr val="005747"/>
              </a:buClr>
              <a:buSzPts val="2800"/>
              <a:buFont typeface="Oi"/>
              <a:buNone/>
            </a:pPr>
            <a:r>
              <a:rPr i="0" lang="en-US" sz="2800" u="none" cap="none" strike="noStrike">
                <a:solidFill>
                  <a:srgbClr val="005747"/>
                </a:solidFill>
                <a:latin typeface="Arial"/>
                <a:ea typeface="Arial"/>
                <a:cs typeface="Arial"/>
                <a:sym typeface="Arial"/>
              </a:rPr>
              <a:t>Miguel Villarreal, Interim Co-ED</a:t>
            </a:r>
            <a:br>
              <a:rPr i="0" lang="en-US" sz="2800" u="none" cap="none" strike="noStrike">
                <a:solidFill>
                  <a:srgbClr val="005747"/>
                </a:solidFill>
                <a:latin typeface="Arial"/>
                <a:ea typeface="Arial"/>
                <a:cs typeface="Arial"/>
                <a:sym typeface="Arial"/>
              </a:rPr>
            </a:br>
            <a:br>
              <a:rPr i="0" lang="en-US" sz="2800" u="none" cap="none" strike="noStrike">
                <a:solidFill>
                  <a:srgbClr val="005747"/>
                </a:solidFill>
                <a:latin typeface="Arial"/>
                <a:ea typeface="Arial"/>
                <a:cs typeface="Arial"/>
                <a:sym typeface="Arial"/>
              </a:rPr>
            </a:br>
            <a:r>
              <a:rPr i="0" lang="en-US" sz="3000" u="none" cap="none" strike="noStrike">
                <a:solidFill>
                  <a:srgbClr val="005747"/>
                </a:solidFill>
                <a:latin typeface="Arial"/>
                <a:ea typeface="Arial"/>
                <a:cs typeface="Arial"/>
                <a:sym typeface="Arial"/>
              </a:rPr>
              <a:t>TeamUP 2024</a:t>
            </a:r>
            <a:br>
              <a:rPr i="0" lang="en-US" sz="3000" u="none" cap="none" strike="noStrike">
                <a:solidFill>
                  <a:srgbClr val="005747"/>
                </a:solidFill>
                <a:latin typeface="Arial"/>
                <a:ea typeface="Arial"/>
                <a:cs typeface="Arial"/>
                <a:sym typeface="Arial"/>
              </a:rPr>
            </a:br>
            <a:r>
              <a:rPr i="0" lang="en-US" sz="3000" u="none" cap="none" strike="noStrike">
                <a:solidFill>
                  <a:srgbClr val="005747"/>
                </a:solidFill>
                <a:latin typeface="Arial"/>
                <a:ea typeface="Arial"/>
                <a:cs typeface="Arial"/>
                <a:sym typeface="Arial"/>
              </a:rPr>
              <a:t>Values Based Procurement</a:t>
            </a:r>
            <a:br>
              <a:rPr i="0" lang="en-US" sz="3000" u="none" cap="none" strike="noStrike">
                <a:solidFill>
                  <a:srgbClr val="005747"/>
                </a:solidFill>
                <a:latin typeface="Arial"/>
                <a:ea typeface="Arial"/>
                <a:cs typeface="Arial"/>
                <a:sym typeface="Arial"/>
              </a:rPr>
            </a:br>
            <a:br>
              <a:rPr i="0" lang="en-US" sz="1800" u="none" cap="none" strike="noStrike">
                <a:solidFill>
                  <a:srgbClr val="005747"/>
                </a:solidFill>
                <a:latin typeface="Arial"/>
                <a:ea typeface="Arial"/>
                <a:cs typeface="Arial"/>
                <a:sym typeface="Arial"/>
              </a:rPr>
            </a:br>
            <a:r>
              <a:rPr i="0" lang="en-US" sz="1800" u="none" cap="none" strike="noStrike">
                <a:solidFill>
                  <a:srgbClr val="005747"/>
                </a:solidFill>
                <a:latin typeface="Arial"/>
                <a:ea typeface="Arial"/>
                <a:cs typeface="Arial"/>
                <a:sym typeface="Arial"/>
              </a:rPr>
              <a:t>Se </a:t>
            </a:r>
            <a:endParaRPr>
              <a:latin typeface="Arial"/>
              <a:ea typeface="Arial"/>
              <a:cs typeface="Arial"/>
              <a:sym typeface="Arial"/>
            </a:endParaRPr>
          </a:p>
        </p:txBody>
      </p:sp>
      <p:pic>
        <p:nvPicPr>
          <p:cNvPr descr="Google Shape;111;p20" id="563" name="Google Shape;563;g26e3d87483f_0_953"/>
          <p:cNvPicPr preferRelativeResize="0"/>
          <p:nvPr/>
        </p:nvPicPr>
        <p:blipFill rotWithShape="1">
          <a:blip r:embed="rId3">
            <a:alphaModFix/>
          </a:blip>
          <a:srcRect b="457" l="0" r="12257" t="0"/>
          <a:stretch/>
        </p:blipFill>
        <p:spPr>
          <a:xfrm>
            <a:off x="3387724" y="3514724"/>
            <a:ext cx="3473450" cy="3368674"/>
          </a:xfrm>
          <a:prstGeom prst="rect">
            <a:avLst/>
          </a:prstGeom>
          <a:noFill/>
          <a:ln>
            <a:noFill/>
          </a:ln>
        </p:spPr>
      </p:pic>
      <p:pic>
        <p:nvPicPr>
          <p:cNvPr descr="Google Shape;112;p20" id="564" name="Google Shape;564;g26e3d87483f_0_953"/>
          <p:cNvPicPr preferRelativeResize="0"/>
          <p:nvPr/>
        </p:nvPicPr>
        <p:blipFill rotWithShape="1">
          <a:blip r:embed="rId4">
            <a:alphaModFix/>
          </a:blip>
          <a:srcRect b="1429" l="24823" r="0" t="0"/>
          <a:stretch/>
        </p:blipFill>
        <p:spPr>
          <a:xfrm>
            <a:off x="6969124" y="6988174"/>
            <a:ext cx="3311524" cy="3371850"/>
          </a:xfrm>
          <a:prstGeom prst="rect">
            <a:avLst/>
          </a:prstGeom>
          <a:noFill/>
          <a:ln>
            <a:noFill/>
          </a:ln>
        </p:spPr>
      </p:pic>
      <p:pic>
        <p:nvPicPr>
          <p:cNvPr descr="Google Shape;113;p20" id="565" name="Google Shape;565;g26e3d87483f_0_953"/>
          <p:cNvPicPr preferRelativeResize="0"/>
          <p:nvPr/>
        </p:nvPicPr>
        <p:blipFill rotWithShape="1">
          <a:blip r:embed="rId5">
            <a:alphaModFix/>
          </a:blip>
          <a:srcRect b="19847" l="5003" r="5003" t="23411"/>
          <a:stretch/>
        </p:blipFill>
        <p:spPr>
          <a:xfrm>
            <a:off x="3387724" y="6978650"/>
            <a:ext cx="3473449" cy="3368676"/>
          </a:xfrm>
          <a:prstGeom prst="rect">
            <a:avLst/>
          </a:prstGeom>
          <a:noFill/>
          <a:ln>
            <a:noFill/>
          </a:ln>
        </p:spPr>
      </p:pic>
      <p:pic>
        <p:nvPicPr>
          <p:cNvPr descr="Google Shape;114;p20" id="566" name="Google Shape;566;g26e3d87483f_0_953"/>
          <p:cNvPicPr preferRelativeResize="0"/>
          <p:nvPr/>
        </p:nvPicPr>
        <p:blipFill rotWithShape="1">
          <a:blip r:embed="rId6">
            <a:alphaModFix/>
          </a:blip>
          <a:srcRect b="17808" l="21030" r="13899" t="8051"/>
          <a:stretch/>
        </p:blipFill>
        <p:spPr>
          <a:xfrm>
            <a:off x="3403600" y="-66674"/>
            <a:ext cx="3473450" cy="3489324"/>
          </a:xfrm>
          <a:prstGeom prst="rect">
            <a:avLst/>
          </a:prstGeom>
          <a:noFill/>
          <a:ln>
            <a:noFill/>
          </a:ln>
        </p:spPr>
      </p:pic>
      <p:pic>
        <p:nvPicPr>
          <p:cNvPr descr="Google Shape;115;p20" id="567" name="Google Shape;567;g26e3d87483f_0_953"/>
          <p:cNvPicPr preferRelativeResize="0"/>
          <p:nvPr/>
        </p:nvPicPr>
        <p:blipFill rotWithShape="1">
          <a:blip r:embed="rId7">
            <a:alphaModFix/>
          </a:blip>
          <a:srcRect b="15340" l="24375" r="24154" t="5627"/>
          <a:stretch/>
        </p:blipFill>
        <p:spPr>
          <a:xfrm>
            <a:off x="-6350" y="3514724"/>
            <a:ext cx="3314698" cy="3368677"/>
          </a:xfrm>
          <a:prstGeom prst="rect">
            <a:avLst/>
          </a:prstGeom>
          <a:noFill/>
          <a:ln>
            <a:noFill/>
          </a:ln>
        </p:spPr>
      </p:pic>
      <p:pic>
        <p:nvPicPr>
          <p:cNvPr descr="Google Shape;116;p20" id="568" name="Google Shape;568;g26e3d87483f_0_953"/>
          <p:cNvPicPr preferRelativeResize="0"/>
          <p:nvPr/>
        </p:nvPicPr>
        <p:blipFill rotWithShape="1">
          <a:blip r:embed="rId8">
            <a:alphaModFix/>
          </a:blip>
          <a:srcRect b="14221" l="36848" r="0" t="0"/>
          <a:stretch/>
        </p:blipFill>
        <p:spPr>
          <a:xfrm>
            <a:off x="-6350" y="6981824"/>
            <a:ext cx="3314701" cy="3419473"/>
          </a:xfrm>
          <a:prstGeom prst="rect">
            <a:avLst/>
          </a:prstGeom>
          <a:noFill/>
          <a:ln>
            <a:noFill/>
          </a:ln>
        </p:spPr>
      </p:pic>
      <p:pic>
        <p:nvPicPr>
          <p:cNvPr descr="Google Shape;117;p20" id="569" name="Google Shape;569;g26e3d87483f_0_953"/>
          <p:cNvPicPr preferRelativeResize="0"/>
          <p:nvPr/>
        </p:nvPicPr>
        <p:blipFill rotWithShape="1">
          <a:blip r:embed="rId9">
            <a:alphaModFix/>
          </a:blip>
          <a:srcRect b="18001" l="0" r="0" t="14169"/>
          <a:stretch/>
        </p:blipFill>
        <p:spPr>
          <a:xfrm>
            <a:off x="6969124" y="3514724"/>
            <a:ext cx="3311525" cy="3368673"/>
          </a:xfrm>
          <a:prstGeom prst="rect">
            <a:avLst/>
          </a:prstGeom>
          <a:noFill/>
          <a:ln>
            <a:noFill/>
          </a:ln>
        </p:spPr>
      </p:pic>
      <p:pic>
        <p:nvPicPr>
          <p:cNvPr descr="Google Shape;118;p20" id="570" name="Google Shape;570;g26e3d87483f_0_953"/>
          <p:cNvPicPr preferRelativeResize="0"/>
          <p:nvPr/>
        </p:nvPicPr>
        <p:blipFill rotWithShape="1">
          <a:blip r:embed="rId10">
            <a:alphaModFix/>
          </a:blip>
          <a:srcRect b="7969" l="3214" r="50460" t="0"/>
          <a:stretch/>
        </p:blipFill>
        <p:spPr>
          <a:xfrm>
            <a:off x="-6350" y="-69850"/>
            <a:ext cx="3321050" cy="3489323"/>
          </a:xfrm>
          <a:prstGeom prst="rect">
            <a:avLst/>
          </a:prstGeom>
          <a:noFill/>
          <a:ln>
            <a:noFill/>
          </a:ln>
        </p:spPr>
      </p:pic>
      <p:pic>
        <p:nvPicPr>
          <p:cNvPr descr="Google Shape;119;p20" id="571" name="Google Shape;571;g26e3d87483f_0_953"/>
          <p:cNvPicPr preferRelativeResize="0"/>
          <p:nvPr/>
        </p:nvPicPr>
        <p:blipFill rotWithShape="1">
          <a:blip r:embed="rId11">
            <a:alphaModFix/>
          </a:blip>
          <a:srcRect b="0" l="3125" r="10541" t="4012"/>
          <a:stretch/>
        </p:blipFill>
        <p:spPr>
          <a:xfrm>
            <a:off x="6969124" y="-76200"/>
            <a:ext cx="3311524" cy="34861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192" name="Shape 1192"/>
        <p:cNvGrpSpPr/>
        <p:nvPr/>
      </p:nvGrpSpPr>
      <p:grpSpPr>
        <a:xfrm>
          <a:off x="0" y="0"/>
          <a:ext cx="0" cy="0"/>
          <a:chOff x="0" y="0"/>
          <a:chExt cx="0" cy="0"/>
        </a:xfrm>
      </p:grpSpPr>
      <p:sp>
        <p:nvSpPr>
          <p:cNvPr id="1193" name="Google Shape;1193;p9"/>
          <p:cNvSpPr/>
          <p:nvPr/>
        </p:nvSpPr>
        <p:spPr>
          <a:xfrm rot="10800000">
            <a:off x="14302287" y="-1058222"/>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194" name="Google Shape;1194;p9"/>
          <p:cNvSpPr/>
          <p:nvPr/>
        </p:nvSpPr>
        <p:spPr>
          <a:xfrm>
            <a:off x="-1354468" y="6671466"/>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195" name="Google Shape;1195;p9"/>
          <p:cNvSpPr/>
          <p:nvPr/>
        </p:nvSpPr>
        <p:spPr>
          <a:xfrm rot="1814194">
            <a:off x="16428494" y="82191"/>
            <a:ext cx="4745395" cy="4296740"/>
          </a:xfrm>
          <a:custGeom>
            <a:rect b="b" l="l" r="r" t="t"/>
            <a:pathLst>
              <a:path extrusionOk="0" h="4296740" w="4745395">
                <a:moveTo>
                  <a:pt x="0" y="0"/>
                </a:moveTo>
                <a:lnTo>
                  <a:pt x="4745396" y="0"/>
                </a:lnTo>
                <a:lnTo>
                  <a:pt x="4745396" y="4296739"/>
                </a:lnTo>
                <a:lnTo>
                  <a:pt x="0" y="4296739"/>
                </a:lnTo>
                <a:lnTo>
                  <a:pt x="0" y="0"/>
                </a:lnTo>
                <a:close/>
              </a:path>
            </a:pathLst>
          </a:custGeom>
          <a:blipFill rotWithShape="1">
            <a:blip r:embed="rId4">
              <a:alphaModFix/>
            </a:blip>
            <a:stretch>
              <a:fillRect b="0" l="0" r="0" t="0"/>
            </a:stretch>
          </a:blipFill>
          <a:ln>
            <a:noFill/>
          </a:ln>
        </p:spPr>
      </p:sp>
      <p:sp>
        <p:nvSpPr>
          <p:cNvPr id="1196" name="Google Shape;1196;p9"/>
          <p:cNvSpPr/>
          <p:nvPr/>
        </p:nvSpPr>
        <p:spPr>
          <a:xfrm rot="-7251473">
            <a:off x="-2694024" y="3753103"/>
            <a:ext cx="4745395" cy="4296740"/>
          </a:xfrm>
          <a:custGeom>
            <a:rect b="b" l="l" r="r" t="t"/>
            <a:pathLst>
              <a:path extrusionOk="0" h="4296740" w="4745395">
                <a:moveTo>
                  <a:pt x="0" y="0"/>
                </a:moveTo>
                <a:lnTo>
                  <a:pt x="4745395" y="0"/>
                </a:lnTo>
                <a:lnTo>
                  <a:pt x="4745395" y="4296739"/>
                </a:lnTo>
                <a:lnTo>
                  <a:pt x="0" y="4296739"/>
                </a:lnTo>
                <a:lnTo>
                  <a:pt x="0" y="0"/>
                </a:lnTo>
                <a:close/>
              </a:path>
            </a:pathLst>
          </a:custGeom>
          <a:blipFill rotWithShape="1">
            <a:blip r:embed="rId4">
              <a:alphaModFix/>
            </a:blip>
            <a:stretch>
              <a:fillRect b="0" l="0" r="0" t="0"/>
            </a:stretch>
          </a:blipFill>
          <a:ln>
            <a:noFill/>
          </a:ln>
        </p:spPr>
      </p:sp>
      <p:sp>
        <p:nvSpPr>
          <p:cNvPr id="1197" name="Google Shape;1197;p9"/>
          <p:cNvSpPr/>
          <p:nvPr/>
        </p:nvSpPr>
        <p:spPr>
          <a:xfrm rot="1726855">
            <a:off x="-310398" y="8025797"/>
            <a:ext cx="3147229" cy="2774364"/>
          </a:xfrm>
          <a:custGeom>
            <a:rect b="b" l="l" r="r" t="t"/>
            <a:pathLst>
              <a:path extrusionOk="0" h="2774364" w="3147229">
                <a:moveTo>
                  <a:pt x="0" y="0"/>
                </a:moveTo>
                <a:lnTo>
                  <a:pt x="3147229" y="0"/>
                </a:lnTo>
                <a:lnTo>
                  <a:pt x="3147229" y="2774364"/>
                </a:lnTo>
                <a:lnTo>
                  <a:pt x="0" y="2774364"/>
                </a:lnTo>
                <a:lnTo>
                  <a:pt x="0" y="0"/>
                </a:lnTo>
                <a:close/>
              </a:path>
            </a:pathLst>
          </a:custGeom>
          <a:blipFill rotWithShape="1">
            <a:blip r:embed="rId5">
              <a:alphaModFix/>
            </a:blip>
            <a:stretch>
              <a:fillRect b="0" l="0" r="0" t="0"/>
            </a:stretch>
          </a:blipFill>
          <a:ln>
            <a:noFill/>
          </a:ln>
        </p:spPr>
      </p:sp>
      <p:sp>
        <p:nvSpPr>
          <p:cNvPr id="1198" name="Google Shape;1198;p9"/>
          <p:cNvSpPr/>
          <p:nvPr/>
        </p:nvSpPr>
        <p:spPr>
          <a:xfrm rot="-468863">
            <a:off x="17090667" y="3114316"/>
            <a:ext cx="920591" cy="1246044"/>
          </a:xfrm>
          <a:custGeom>
            <a:rect b="b" l="l" r="r" t="t"/>
            <a:pathLst>
              <a:path extrusionOk="0" h="1246044" w="920591">
                <a:moveTo>
                  <a:pt x="0" y="0"/>
                </a:moveTo>
                <a:lnTo>
                  <a:pt x="920591" y="0"/>
                </a:lnTo>
                <a:lnTo>
                  <a:pt x="920591" y="1246044"/>
                </a:lnTo>
                <a:lnTo>
                  <a:pt x="0" y="1246044"/>
                </a:lnTo>
                <a:lnTo>
                  <a:pt x="0" y="0"/>
                </a:lnTo>
                <a:close/>
              </a:path>
            </a:pathLst>
          </a:custGeom>
          <a:blipFill rotWithShape="1">
            <a:blip r:embed="rId6">
              <a:alphaModFix/>
            </a:blip>
            <a:stretch>
              <a:fillRect b="0" l="0" r="0" t="0"/>
            </a:stretch>
          </a:blipFill>
          <a:ln>
            <a:noFill/>
          </a:ln>
        </p:spPr>
      </p:sp>
      <p:sp>
        <p:nvSpPr>
          <p:cNvPr id="1199" name="Google Shape;1199;p9"/>
          <p:cNvSpPr/>
          <p:nvPr/>
        </p:nvSpPr>
        <p:spPr>
          <a:xfrm rot="1165870">
            <a:off x="16388349" y="1721253"/>
            <a:ext cx="1533691" cy="1282518"/>
          </a:xfrm>
          <a:custGeom>
            <a:rect b="b" l="l" r="r" t="t"/>
            <a:pathLst>
              <a:path extrusionOk="0" h="1282518" w="1533691">
                <a:moveTo>
                  <a:pt x="0" y="0"/>
                </a:moveTo>
                <a:lnTo>
                  <a:pt x="1533691" y="0"/>
                </a:lnTo>
                <a:lnTo>
                  <a:pt x="1533691" y="1282518"/>
                </a:lnTo>
                <a:lnTo>
                  <a:pt x="0" y="1282518"/>
                </a:lnTo>
                <a:lnTo>
                  <a:pt x="0" y="0"/>
                </a:lnTo>
                <a:close/>
              </a:path>
            </a:pathLst>
          </a:custGeom>
          <a:blipFill rotWithShape="1">
            <a:blip r:embed="rId7">
              <a:alphaModFix/>
            </a:blip>
            <a:stretch>
              <a:fillRect b="0" l="0" r="0" t="0"/>
            </a:stretch>
          </a:blipFill>
          <a:ln>
            <a:noFill/>
          </a:ln>
        </p:spPr>
      </p:sp>
      <p:sp>
        <p:nvSpPr>
          <p:cNvPr id="1200" name="Google Shape;1200;p9"/>
          <p:cNvSpPr/>
          <p:nvPr/>
        </p:nvSpPr>
        <p:spPr>
          <a:xfrm rot="1473085">
            <a:off x="501532" y="3008593"/>
            <a:ext cx="759225" cy="1543141"/>
          </a:xfrm>
          <a:custGeom>
            <a:rect b="b" l="l" r="r" t="t"/>
            <a:pathLst>
              <a:path extrusionOk="0" h="1543141" w="759225">
                <a:moveTo>
                  <a:pt x="0" y="0"/>
                </a:moveTo>
                <a:lnTo>
                  <a:pt x="759225" y="0"/>
                </a:lnTo>
                <a:lnTo>
                  <a:pt x="759225" y="1543141"/>
                </a:lnTo>
                <a:lnTo>
                  <a:pt x="0" y="1543141"/>
                </a:lnTo>
                <a:lnTo>
                  <a:pt x="0" y="0"/>
                </a:lnTo>
                <a:close/>
              </a:path>
            </a:pathLst>
          </a:custGeom>
          <a:blipFill rotWithShape="1">
            <a:blip r:embed="rId8">
              <a:alphaModFix/>
            </a:blip>
            <a:stretch>
              <a:fillRect b="0" l="0" r="0" t="0"/>
            </a:stretch>
          </a:blipFill>
          <a:ln>
            <a:noFill/>
          </a:ln>
        </p:spPr>
      </p:sp>
      <p:sp>
        <p:nvSpPr>
          <p:cNvPr id="1201" name="Google Shape;1201;p9"/>
          <p:cNvSpPr/>
          <p:nvPr/>
        </p:nvSpPr>
        <p:spPr>
          <a:xfrm flipH="1" rot="-1122351">
            <a:off x="15637215" y="716241"/>
            <a:ext cx="1359682" cy="897681"/>
          </a:xfrm>
          <a:custGeom>
            <a:rect b="b" l="l" r="r" t="t"/>
            <a:pathLst>
              <a:path extrusionOk="0" h="897681" w="1359682">
                <a:moveTo>
                  <a:pt x="1359683" y="0"/>
                </a:moveTo>
                <a:lnTo>
                  <a:pt x="0" y="0"/>
                </a:lnTo>
                <a:lnTo>
                  <a:pt x="0" y="897680"/>
                </a:lnTo>
                <a:lnTo>
                  <a:pt x="1359683" y="897680"/>
                </a:lnTo>
                <a:lnTo>
                  <a:pt x="1359683" y="0"/>
                </a:lnTo>
                <a:close/>
              </a:path>
            </a:pathLst>
          </a:custGeom>
          <a:blipFill rotWithShape="1">
            <a:blip r:embed="rId9">
              <a:alphaModFix/>
            </a:blip>
            <a:stretch>
              <a:fillRect b="0" l="0" r="0" t="0"/>
            </a:stretch>
          </a:blipFill>
          <a:ln>
            <a:noFill/>
          </a:ln>
        </p:spPr>
      </p:sp>
      <p:sp>
        <p:nvSpPr>
          <p:cNvPr id="1202" name="Google Shape;1202;p9"/>
          <p:cNvSpPr/>
          <p:nvPr/>
        </p:nvSpPr>
        <p:spPr>
          <a:xfrm rot="1322195">
            <a:off x="1082614" y="4660982"/>
            <a:ext cx="715574" cy="783349"/>
          </a:xfrm>
          <a:custGeom>
            <a:rect b="b" l="l" r="r" t="t"/>
            <a:pathLst>
              <a:path extrusionOk="0" h="783349" w="715574">
                <a:moveTo>
                  <a:pt x="0" y="0"/>
                </a:moveTo>
                <a:lnTo>
                  <a:pt x="715574" y="0"/>
                </a:lnTo>
                <a:lnTo>
                  <a:pt x="715574" y="783348"/>
                </a:lnTo>
                <a:lnTo>
                  <a:pt x="0" y="783348"/>
                </a:lnTo>
                <a:lnTo>
                  <a:pt x="0" y="0"/>
                </a:lnTo>
                <a:close/>
              </a:path>
            </a:pathLst>
          </a:custGeom>
          <a:blipFill rotWithShape="1">
            <a:blip r:embed="rId10">
              <a:alphaModFix/>
            </a:blip>
            <a:stretch>
              <a:fillRect b="0" l="0" r="0" t="0"/>
            </a:stretch>
          </a:blipFill>
          <a:ln>
            <a:noFill/>
          </a:ln>
        </p:spPr>
      </p:sp>
      <p:sp>
        <p:nvSpPr>
          <p:cNvPr id="1203" name="Google Shape;1203;p9"/>
          <p:cNvSpPr/>
          <p:nvPr/>
        </p:nvSpPr>
        <p:spPr>
          <a:xfrm rot="-1104439">
            <a:off x="14679657" y="305290"/>
            <a:ext cx="715574" cy="783349"/>
          </a:xfrm>
          <a:custGeom>
            <a:rect b="b" l="l" r="r" t="t"/>
            <a:pathLst>
              <a:path extrusionOk="0" h="783349" w="715574">
                <a:moveTo>
                  <a:pt x="0" y="0"/>
                </a:moveTo>
                <a:lnTo>
                  <a:pt x="715574" y="0"/>
                </a:lnTo>
                <a:lnTo>
                  <a:pt x="715574" y="783349"/>
                </a:lnTo>
                <a:lnTo>
                  <a:pt x="0" y="783349"/>
                </a:lnTo>
                <a:lnTo>
                  <a:pt x="0" y="0"/>
                </a:lnTo>
                <a:close/>
              </a:path>
            </a:pathLst>
          </a:custGeom>
          <a:blipFill rotWithShape="1">
            <a:blip r:embed="rId10">
              <a:alphaModFix/>
            </a:blip>
            <a:stretch>
              <a:fillRect b="0" l="0" r="0" t="0"/>
            </a:stretch>
          </a:blipFill>
          <a:ln>
            <a:noFill/>
          </a:ln>
        </p:spPr>
      </p:sp>
      <p:sp>
        <p:nvSpPr>
          <p:cNvPr id="1204" name="Google Shape;1204;p9"/>
          <p:cNvSpPr/>
          <p:nvPr/>
        </p:nvSpPr>
        <p:spPr>
          <a:xfrm rot="-2102065">
            <a:off x="463603" y="4683981"/>
            <a:ext cx="326744" cy="401467"/>
          </a:xfrm>
          <a:custGeom>
            <a:rect b="b" l="l" r="r" t="t"/>
            <a:pathLst>
              <a:path extrusionOk="0" h="401467" w="326744">
                <a:moveTo>
                  <a:pt x="0" y="0"/>
                </a:moveTo>
                <a:lnTo>
                  <a:pt x="326745" y="0"/>
                </a:lnTo>
                <a:lnTo>
                  <a:pt x="326745" y="401467"/>
                </a:lnTo>
                <a:lnTo>
                  <a:pt x="0" y="401467"/>
                </a:lnTo>
                <a:lnTo>
                  <a:pt x="0" y="0"/>
                </a:lnTo>
                <a:close/>
              </a:path>
            </a:pathLst>
          </a:custGeom>
          <a:blipFill rotWithShape="1">
            <a:blip r:embed="rId11">
              <a:alphaModFix/>
            </a:blip>
            <a:stretch>
              <a:fillRect b="0" l="0" r="0" t="0"/>
            </a:stretch>
          </a:blipFill>
          <a:ln>
            <a:noFill/>
          </a:ln>
        </p:spPr>
      </p:sp>
      <p:sp>
        <p:nvSpPr>
          <p:cNvPr id="1205" name="Google Shape;1205;p9"/>
          <p:cNvSpPr/>
          <p:nvPr/>
        </p:nvSpPr>
        <p:spPr>
          <a:xfrm rot="-630343">
            <a:off x="382438" y="6011510"/>
            <a:ext cx="720217" cy="1827398"/>
          </a:xfrm>
          <a:custGeom>
            <a:rect b="b" l="l" r="r" t="t"/>
            <a:pathLst>
              <a:path extrusionOk="0" h="1827398" w="720217">
                <a:moveTo>
                  <a:pt x="0" y="0"/>
                </a:moveTo>
                <a:lnTo>
                  <a:pt x="720217" y="0"/>
                </a:lnTo>
                <a:lnTo>
                  <a:pt x="720217" y="1827398"/>
                </a:lnTo>
                <a:lnTo>
                  <a:pt x="0" y="1827398"/>
                </a:lnTo>
                <a:lnTo>
                  <a:pt x="0" y="0"/>
                </a:lnTo>
                <a:close/>
              </a:path>
            </a:pathLst>
          </a:custGeom>
          <a:blipFill rotWithShape="1">
            <a:blip r:embed="rId12">
              <a:alphaModFix/>
            </a:blip>
            <a:stretch>
              <a:fillRect b="0" l="0" r="0" t="0"/>
            </a:stretch>
          </a:blipFill>
          <a:ln>
            <a:noFill/>
          </a:ln>
        </p:spPr>
      </p:sp>
      <p:sp>
        <p:nvSpPr>
          <p:cNvPr id="1206" name="Google Shape;1206;p9"/>
          <p:cNvSpPr/>
          <p:nvPr/>
        </p:nvSpPr>
        <p:spPr>
          <a:xfrm>
            <a:off x="1178142" y="5727264"/>
            <a:ext cx="737778" cy="720048"/>
          </a:xfrm>
          <a:custGeom>
            <a:rect b="b" l="l" r="r" t="t"/>
            <a:pathLst>
              <a:path extrusionOk="0" h="720048" w="737778">
                <a:moveTo>
                  <a:pt x="0" y="0"/>
                </a:moveTo>
                <a:lnTo>
                  <a:pt x="737778" y="0"/>
                </a:lnTo>
                <a:lnTo>
                  <a:pt x="737778" y="720048"/>
                </a:lnTo>
                <a:lnTo>
                  <a:pt x="0" y="720048"/>
                </a:lnTo>
                <a:lnTo>
                  <a:pt x="0" y="0"/>
                </a:lnTo>
                <a:close/>
              </a:path>
            </a:pathLst>
          </a:custGeom>
          <a:blipFill rotWithShape="1">
            <a:blip r:embed="rId13">
              <a:alphaModFix/>
            </a:blip>
            <a:stretch>
              <a:fillRect b="0" l="0" r="0" t="0"/>
            </a:stretch>
          </a:blipFill>
          <a:ln>
            <a:noFill/>
          </a:ln>
        </p:spPr>
      </p:sp>
      <p:sp>
        <p:nvSpPr>
          <p:cNvPr id="1207" name="Google Shape;1207;p9"/>
          <p:cNvSpPr/>
          <p:nvPr/>
        </p:nvSpPr>
        <p:spPr>
          <a:xfrm rot="2369503">
            <a:off x="823712" y="5349224"/>
            <a:ext cx="326744" cy="401467"/>
          </a:xfrm>
          <a:custGeom>
            <a:rect b="b" l="l" r="r" t="t"/>
            <a:pathLst>
              <a:path extrusionOk="0" h="401467" w="326744">
                <a:moveTo>
                  <a:pt x="0" y="0"/>
                </a:moveTo>
                <a:lnTo>
                  <a:pt x="326744" y="0"/>
                </a:lnTo>
                <a:lnTo>
                  <a:pt x="326744" y="401467"/>
                </a:lnTo>
                <a:lnTo>
                  <a:pt x="0" y="401467"/>
                </a:lnTo>
                <a:lnTo>
                  <a:pt x="0" y="0"/>
                </a:lnTo>
                <a:close/>
              </a:path>
            </a:pathLst>
          </a:custGeom>
          <a:blipFill rotWithShape="1">
            <a:blip r:embed="rId11">
              <a:alphaModFix/>
            </a:blip>
            <a:stretch>
              <a:fillRect b="0" l="0" r="0" t="0"/>
            </a:stretch>
          </a:blipFill>
          <a:ln>
            <a:noFill/>
          </a:ln>
        </p:spPr>
      </p:sp>
      <p:sp>
        <p:nvSpPr>
          <p:cNvPr id="1208" name="Google Shape;1208;p9"/>
          <p:cNvSpPr/>
          <p:nvPr/>
        </p:nvSpPr>
        <p:spPr>
          <a:xfrm rot="732923">
            <a:off x="243145" y="5267636"/>
            <a:ext cx="383831" cy="372316"/>
          </a:xfrm>
          <a:custGeom>
            <a:rect b="b" l="l" r="r" t="t"/>
            <a:pathLst>
              <a:path extrusionOk="0" h="372316" w="383831">
                <a:moveTo>
                  <a:pt x="0" y="0"/>
                </a:moveTo>
                <a:lnTo>
                  <a:pt x="383830" y="0"/>
                </a:lnTo>
                <a:lnTo>
                  <a:pt x="383830" y="372316"/>
                </a:lnTo>
                <a:lnTo>
                  <a:pt x="0" y="372316"/>
                </a:lnTo>
                <a:lnTo>
                  <a:pt x="0" y="0"/>
                </a:lnTo>
                <a:close/>
              </a:path>
            </a:pathLst>
          </a:custGeom>
          <a:blipFill rotWithShape="1">
            <a:blip r:embed="rId14">
              <a:alphaModFix/>
            </a:blip>
            <a:stretch>
              <a:fillRect b="0" l="0" r="0" t="0"/>
            </a:stretch>
          </a:blipFill>
          <a:ln>
            <a:noFill/>
          </a:ln>
        </p:spPr>
      </p:sp>
      <p:sp>
        <p:nvSpPr>
          <p:cNvPr id="1209" name="Google Shape;1209;p9"/>
          <p:cNvSpPr/>
          <p:nvPr/>
        </p:nvSpPr>
        <p:spPr>
          <a:xfrm rot="5214681">
            <a:off x="1022127" y="4231000"/>
            <a:ext cx="383831" cy="372316"/>
          </a:xfrm>
          <a:custGeom>
            <a:rect b="b" l="l" r="r" t="t"/>
            <a:pathLst>
              <a:path extrusionOk="0" h="372316" w="383831">
                <a:moveTo>
                  <a:pt x="0" y="0"/>
                </a:moveTo>
                <a:lnTo>
                  <a:pt x="383831" y="0"/>
                </a:lnTo>
                <a:lnTo>
                  <a:pt x="383831" y="372316"/>
                </a:lnTo>
                <a:lnTo>
                  <a:pt x="0" y="372316"/>
                </a:lnTo>
                <a:lnTo>
                  <a:pt x="0" y="0"/>
                </a:lnTo>
                <a:close/>
              </a:path>
            </a:pathLst>
          </a:custGeom>
          <a:blipFill rotWithShape="1">
            <a:blip r:embed="rId14">
              <a:alphaModFix/>
            </a:blip>
            <a:stretch>
              <a:fillRect b="0" l="0" r="0" t="0"/>
            </a:stretch>
          </a:blipFill>
          <a:ln>
            <a:noFill/>
          </a:ln>
        </p:spPr>
      </p:sp>
      <p:sp>
        <p:nvSpPr>
          <p:cNvPr id="1210" name="Google Shape;1210;p9"/>
          <p:cNvSpPr/>
          <p:nvPr/>
        </p:nvSpPr>
        <p:spPr>
          <a:xfrm rot="3408072">
            <a:off x="17322444" y="552799"/>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5">
              <a:alphaModFix/>
            </a:blip>
            <a:stretch>
              <a:fillRect b="0" l="0" r="0" t="0"/>
            </a:stretch>
          </a:blipFill>
          <a:ln>
            <a:noFill/>
          </a:ln>
        </p:spPr>
      </p:sp>
      <p:sp>
        <p:nvSpPr>
          <p:cNvPr id="1211" name="Google Shape;1211;p9"/>
          <p:cNvSpPr/>
          <p:nvPr/>
        </p:nvSpPr>
        <p:spPr>
          <a:xfrm rot="8746767">
            <a:off x="17678130" y="1036024"/>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5">
              <a:alphaModFix/>
            </a:blip>
            <a:stretch>
              <a:fillRect b="0" l="0" r="0" t="0"/>
            </a:stretch>
          </a:blipFill>
          <a:ln>
            <a:noFill/>
          </a:ln>
        </p:spPr>
      </p:sp>
      <p:sp>
        <p:nvSpPr>
          <p:cNvPr id="1212" name="Google Shape;1212;p9"/>
          <p:cNvSpPr/>
          <p:nvPr/>
        </p:nvSpPr>
        <p:spPr>
          <a:xfrm rot="-3716831">
            <a:off x="15533849" y="293253"/>
            <a:ext cx="344426" cy="438281"/>
          </a:xfrm>
          <a:custGeom>
            <a:rect b="b" l="l" r="r" t="t"/>
            <a:pathLst>
              <a:path extrusionOk="0" h="438281" w="344426">
                <a:moveTo>
                  <a:pt x="0" y="0"/>
                </a:moveTo>
                <a:lnTo>
                  <a:pt x="344426" y="0"/>
                </a:lnTo>
                <a:lnTo>
                  <a:pt x="344426" y="438280"/>
                </a:lnTo>
                <a:lnTo>
                  <a:pt x="0" y="438280"/>
                </a:lnTo>
                <a:lnTo>
                  <a:pt x="0" y="0"/>
                </a:lnTo>
                <a:close/>
              </a:path>
            </a:pathLst>
          </a:custGeom>
          <a:blipFill rotWithShape="1">
            <a:blip r:embed="rId16">
              <a:alphaModFix/>
            </a:blip>
            <a:stretch>
              <a:fillRect b="0" l="0" r="0" t="0"/>
            </a:stretch>
          </a:blipFill>
          <a:ln>
            <a:noFill/>
          </a:ln>
        </p:spPr>
      </p:sp>
      <p:sp>
        <p:nvSpPr>
          <p:cNvPr id="1213" name="Google Shape;1213;p9"/>
          <p:cNvSpPr/>
          <p:nvPr/>
        </p:nvSpPr>
        <p:spPr>
          <a:xfrm rot="-850573">
            <a:off x="17738216" y="1557831"/>
            <a:ext cx="383831" cy="372316"/>
          </a:xfrm>
          <a:custGeom>
            <a:rect b="b" l="l" r="r" t="t"/>
            <a:pathLst>
              <a:path extrusionOk="0" h="372316" w="383831">
                <a:moveTo>
                  <a:pt x="0" y="0"/>
                </a:moveTo>
                <a:lnTo>
                  <a:pt x="383831" y="0"/>
                </a:lnTo>
                <a:lnTo>
                  <a:pt x="383831" y="372316"/>
                </a:lnTo>
                <a:lnTo>
                  <a:pt x="0" y="372316"/>
                </a:lnTo>
                <a:lnTo>
                  <a:pt x="0" y="0"/>
                </a:lnTo>
                <a:close/>
              </a:path>
            </a:pathLst>
          </a:custGeom>
          <a:blipFill rotWithShape="1">
            <a:blip r:embed="rId14">
              <a:alphaModFix/>
            </a:blip>
            <a:stretch>
              <a:fillRect b="0" l="0" r="0" t="0"/>
            </a:stretch>
          </a:blipFill>
          <a:ln>
            <a:noFill/>
          </a:ln>
        </p:spPr>
      </p:sp>
      <p:sp>
        <p:nvSpPr>
          <p:cNvPr id="1214" name="Google Shape;1214;p9"/>
          <p:cNvSpPr/>
          <p:nvPr/>
        </p:nvSpPr>
        <p:spPr>
          <a:xfrm rot="3180893">
            <a:off x="16559368" y="227476"/>
            <a:ext cx="344426" cy="438281"/>
          </a:xfrm>
          <a:custGeom>
            <a:rect b="b" l="l" r="r" t="t"/>
            <a:pathLst>
              <a:path extrusionOk="0" h="438281" w="344426">
                <a:moveTo>
                  <a:pt x="0" y="0"/>
                </a:moveTo>
                <a:lnTo>
                  <a:pt x="344426" y="0"/>
                </a:lnTo>
                <a:lnTo>
                  <a:pt x="344426" y="438280"/>
                </a:lnTo>
                <a:lnTo>
                  <a:pt x="0" y="438280"/>
                </a:lnTo>
                <a:lnTo>
                  <a:pt x="0" y="0"/>
                </a:lnTo>
                <a:close/>
              </a:path>
            </a:pathLst>
          </a:custGeom>
          <a:blipFill rotWithShape="1">
            <a:blip r:embed="rId16">
              <a:alphaModFix/>
            </a:blip>
            <a:stretch>
              <a:fillRect b="0" l="0" r="0" t="0"/>
            </a:stretch>
          </a:blipFill>
          <a:ln>
            <a:noFill/>
          </a:ln>
        </p:spPr>
      </p:sp>
      <p:sp>
        <p:nvSpPr>
          <p:cNvPr id="1215" name="Google Shape;1215;p9"/>
          <p:cNvSpPr/>
          <p:nvPr/>
        </p:nvSpPr>
        <p:spPr>
          <a:xfrm rot="-2072642">
            <a:off x="16001597" y="245415"/>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5">
              <a:alphaModFix/>
            </a:blip>
            <a:stretch>
              <a:fillRect b="0" l="0" r="0" t="0"/>
            </a:stretch>
          </a:blipFill>
          <a:ln>
            <a:noFill/>
          </a:ln>
        </p:spPr>
      </p:sp>
      <p:sp>
        <p:nvSpPr>
          <p:cNvPr id="1216" name="Google Shape;1216;p9"/>
          <p:cNvSpPr/>
          <p:nvPr/>
        </p:nvSpPr>
        <p:spPr>
          <a:xfrm rot="2700000">
            <a:off x="2925515" y="9128601"/>
            <a:ext cx="769596" cy="1036798"/>
          </a:xfrm>
          <a:custGeom>
            <a:rect b="b" l="l" r="r" t="t"/>
            <a:pathLst>
              <a:path extrusionOk="0" h="1036798" w="769596">
                <a:moveTo>
                  <a:pt x="0" y="0"/>
                </a:moveTo>
                <a:lnTo>
                  <a:pt x="769596" y="0"/>
                </a:lnTo>
                <a:lnTo>
                  <a:pt x="769596" y="1036799"/>
                </a:lnTo>
                <a:lnTo>
                  <a:pt x="0" y="1036799"/>
                </a:lnTo>
                <a:lnTo>
                  <a:pt x="0" y="0"/>
                </a:lnTo>
                <a:close/>
              </a:path>
            </a:pathLst>
          </a:custGeom>
          <a:blipFill rotWithShape="1">
            <a:blip r:embed="rId17">
              <a:alphaModFix/>
            </a:blip>
            <a:stretch>
              <a:fillRect b="0" l="0" r="0" t="0"/>
            </a:stretch>
          </a:blipFill>
          <a:ln>
            <a:noFill/>
          </a:ln>
        </p:spPr>
      </p:sp>
      <p:sp>
        <p:nvSpPr>
          <p:cNvPr id="1217" name="Google Shape;1217;p9"/>
          <p:cNvSpPr txBox="1"/>
          <p:nvPr/>
        </p:nvSpPr>
        <p:spPr>
          <a:xfrm>
            <a:off x="4944799" y="3238861"/>
            <a:ext cx="8519700" cy="1769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i="0" lang="en-US" sz="11498" u="none" cap="none" strike="noStrike">
                <a:solidFill>
                  <a:srgbClr val="365B6D"/>
                </a:solidFill>
                <a:latin typeface="Josefin Sans SemiBold"/>
                <a:ea typeface="Josefin Sans SemiBold"/>
                <a:cs typeface="Josefin Sans SemiBold"/>
                <a:sym typeface="Josefin Sans SemiBold"/>
              </a:rPr>
              <a:t>LUNCH</a:t>
            </a:r>
            <a:endParaRPr sz="1000">
              <a:latin typeface="Josefin Sans SemiBold"/>
              <a:ea typeface="Josefin Sans SemiBold"/>
              <a:cs typeface="Josefin Sans SemiBold"/>
              <a:sym typeface="Josefin Sans SemiBold"/>
            </a:endParaRPr>
          </a:p>
        </p:txBody>
      </p:sp>
      <p:sp>
        <p:nvSpPr>
          <p:cNvPr id="1218" name="Google Shape;1218;p9"/>
          <p:cNvSpPr txBox="1"/>
          <p:nvPr/>
        </p:nvSpPr>
        <p:spPr>
          <a:xfrm>
            <a:off x="4884130" y="5571569"/>
            <a:ext cx="8519741" cy="936626"/>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365B6D"/>
                </a:solidFill>
                <a:latin typeface="Josefin Sans"/>
                <a:ea typeface="Josefin Sans"/>
                <a:cs typeface="Josefin Sans"/>
                <a:sym typeface="Josefin Sans"/>
              </a:rPr>
              <a:t>12:00 PM - 1:00 PM</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222" name="Shape 1222"/>
        <p:cNvGrpSpPr/>
        <p:nvPr/>
      </p:nvGrpSpPr>
      <p:grpSpPr>
        <a:xfrm>
          <a:off x="0" y="0"/>
          <a:ext cx="0" cy="0"/>
          <a:chOff x="0" y="0"/>
          <a:chExt cx="0" cy="0"/>
        </a:xfrm>
      </p:grpSpPr>
      <p:sp>
        <p:nvSpPr>
          <p:cNvPr id="1223" name="Google Shape;1223;p10"/>
          <p:cNvSpPr/>
          <p:nvPr/>
        </p:nvSpPr>
        <p:spPr>
          <a:xfrm rot="6454898">
            <a:off x="-1187184" y="-820925"/>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224" name="Google Shape;1224;p10"/>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225" name="Google Shape;1225;p10"/>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226" name="Google Shape;1226;p10"/>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227" name="Google Shape;1227;p10"/>
          <p:cNvSpPr/>
          <p:nvPr/>
        </p:nvSpPr>
        <p:spPr>
          <a:xfrm rot="-745121">
            <a:off x="15840285" y="8377570"/>
            <a:ext cx="2676739" cy="2287719"/>
          </a:xfrm>
          <a:custGeom>
            <a:rect b="b" l="l" r="r" t="t"/>
            <a:pathLst>
              <a:path extrusionOk="0" h="2287719" w="2676739">
                <a:moveTo>
                  <a:pt x="0" y="0"/>
                </a:moveTo>
                <a:lnTo>
                  <a:pt x="2676739" y="0"/>
                </a:lnTo>
                <a:lnTo>
                  <a:pt x="2676739" y="2287720"/>
                </a:lnTo>
                <a:lnTo>
                  <a:pt x="0" y="2287720"/>
                </a:lnTo>
                <a:lnTo>
                  <a:pt x="0" y="0"/>
                </a:lnTo>
                <a:close/>
              </a:path>
            </a:pathLst>
          </a:custGeom>
          <a:blipFill rotWithShape="1">
            <a:blip r:embed="rId5">
              <a:alphaModFix/>
            </a:blip>
            <a:stretch>
              <a:fillRect b="0" l="0" r="0" t="0"/>
            </a:stretch>
          </a:blipFill>
          <a:ln>
            <a:noFill/>
          </a:ln>
        </p:spPr>
      </p:sp>
      <p:sp>
        <p:nvSpPr>
          <p:cNvPr id="1228" name="Google Shape;1228;p10"/>
          <p:cNvSpPr/>
          <p:nvPr/>
        </p:nvSpPr>
        <p:spPr>
          <a:xfrm flipH="1" rot="683945">
            <a:off x="197154" y="5489564"/>
            <a:ext cx="1079913" cy="1176446"/>
          </a:xfrm>
          <a:custGeom>
            <a:rect b="b" l="l" r="r" t="t"/>
            <a:pathLst>
              <a:path extrusionOk="0" h="1176446" w="1079913">
                <a:moveTo>
                  <a:pt x="1079913" y="0"/>
                </a:moveTo>
                <a:lnTo>
                  <a:pt x="0" y="0"/>
                </a:lnTo>
                <a:lnTo>
                  <a:pt x="0" y="1176446"/>
                </a:lnTo>
                <a:lnTo>
                  <a:pt x="1079913" y="1176446"/>
                </a:lnTo>
                <a:lnTo>
                  <a:pt x="1079913" y="0"/>
                </a:lnTo>
                <a:close/>
              </a:path>
            </a:pathLst>
          </a:custGeom>
          <a:blipFill rotWithShape="1">
            <a:blip r:embed="rId6">
              <a:alphaModFix/>
            </a:blip>
            <a:stretch>
              <a:fillRect b="0" l="0" r="0" t="0"/>
            </a:stretch>
          </a:blipFill>
          <a:ln>
            <a:noFill/>
          </a:ln>
        </p:spPr>
      </p:sp>
      <p:sp>
        <p:nvSpPr>
          <p:cNvPr id="1229" name="Google Shape;1229;p10"/>
          <p:cNvSpPr/>
          <p:nvPr/>
        </p:nvSpPr>
        <p:spPr>
          <a:xfrm rot="-1650021">
            <a:off x="14182372" y="9184283"/>
            <a:ext cx="1488115" cy="1328391"/>
          </a:xfrm>
          <a:custGeom>
            <a:rect b="b" l="l" r="r" t="t"/>
            <a:pathLst>
              <a:path extrusionOk="0" h="1328391" w="1488115">
                <a:moveTo>
                  <a:pt x="0" y="0"/>
                </a:moveTo>
                <a:lnTo>
                  <a:pt x="1488115" y="0"/>
                </a:lnTo>
                <a:lnTo>
                  <a:pt x="1488115" y="1328391"/>
                </a:lnTo>
                <a:lnTo>
                  <a:pt x="0" y="1328391"/>
                </a:lnTo>
                <a:lnTo>
                  <a:pt x="0" y="0"/>
                </a:lnTo>
                <a:close/>
              </a:path>
            </a:pathLst>
          </a:custGeom>
          <a:blipFill rotWithShape="1">
            <a:blip r:embed="rId7">
              <a:alphaModFix/>
            </a:blip>
            <a:stretch>
              <a:fillRect b="0" l="0" r="0" t="0"/>
            </a:stretch>
          </a:blipFill>
          <a:ln>
            <a:noFill/>
          </a:ln>
        </p:spPr>
      </p:sp>
      <p:sp>
        <p:nvSpPr>
          <p:cNvPr id="1230" name="Google Shape;1230;p10"/>
          <p:cNvSpPr/>
          <p:nvPr/>
        </p:nvSpPr>
        <p:spPr>
          <a:xfrm rot="-5938614">
            <a:off x="16829955" y="6401379"/>
            <a:ext cx="1906900" cy="1791215"/>
          </a:xfrm>
          <a:custGeom>
            <a:rect b="b" l="l" r="r" t="t"/>
            <a:pathLst>
              <a:path extrusionOk="0" h="1791215" w="1906900">
                <a:moveTo>
                  <a:pt x="0" y="0"/>
                </a:moveTo>
                <a:lnTo>
                  <a:pt x="1906900" y="0"/>
                </a:lnTo>
                <a:lnTo>
                  <a:pt x="1906900" y="1791215"/>
                </a:lnTo>
                <a:lnTo>
                  <a:pt x="0" y="1791215"/>
                </a:lnTo>
                <a:lnTo>
                  <a:pt x="0" y="0"/>
                </a:lnTo>
                <a:close/>
              </a:path>
            </a:pathLst>
          </a:custGeom>
          <a:blipFill rotWithShape="1">
            <a:blip r:embed="rId8">
              <a:alphaModFix/>
            </a:blip>
            <a:stretch>
              <a:fillRect b="0" l="0" r="0" t="0"/>
            </a:stretch>
          </a:blipFill>
          <a:ln>
            <a:noFill/>
          </a:ln>
        </p:spPr>
      </p:sp>
      <p:sp>
        <p:nvSpPr>
          <p:cNvPr id="1231" name="Google Shape;1231;p10"/>
          <p:cNvSpPr/>
          <p:nvPr/>
        </p:nvSpPr>
        <p:spPr>
          <a:xfrm rot="-795212">
            <a:off x="16578492" y="4536980"/>
            <a:ext cx="743140" cy="1714937"/>
          </a:xfrm>
          <a:custGeom>
            <a:rect b="b" l="l" r="r" t="t"/>
            <a:pathLst>
              <a:path extrusionOk="0" h="1714937" w="743140">
                <a:moveTo>
                  <a:pt x="0" y="0"/>
                </a:moveTo>
                <a:lnTo>
                  <a:pt x="743140" y="0"/>
                </a:lnTo>
                <a:lnTo>
                  <a:pt x="743140" y="1714938"/>
                </a:lnTo>
                <a:lnTo>
                  <a:pt x="0" y="1714938"/>
                </a:lnTo>
                <a:lnTo>
                  <a:pt x="0" y="0"/>
                </a:lnTo>
                <a:close/>
              </a:path>
            </a:pathLst>
          </a:custGeom>
          <a:blipFill rotWithShape="1">
            <a:blip r:embed="rId9">
              <a:alphaModFix/>
            </a:blip>
            <a:stretch>
              <a:fillRect b="0" l="0" r="0" t="0"/>
            </a:stretch>
          </a:blipFill>
          <a:ln>
            <a:noFill/>
          </a:ln>
        </p:spPr>
      </p:sp>
      <p:sp>
        <p:nvSpPr>
          <p:cNvPr id="1232" name="Google Shape;1232;p10"/>
          <p:cNvSpPr/>
          <p:nvPr/>
        </p:nvSpPr>
        <p:spPr>
          <a:xfrm rot="616195">
            <a:off x="17206471" y="3101305"/>
            <a:ext cx="720217" cy="1827398"/>
          </a:xfrm>
          <a:custGeom>
            <a:rect b="b" l="l" r="r" t="t"/>
            <a:pathLst>
              <a:path extrusionOk="0" h="1827398" w="720217">
                <a:moveTo>
                  <a:pt x="0" y="0"/>
                </a:moveTo>
                <a:lnTo>
                  <a:pt x="720217" y="0"/>
                </a:lnTo>
                <a:lnTo>
                  <a:pt x="720217" y="1827398"/>
                </a:lnTo>
                <a:lnTo>
                  <a:pt x="0" y="1827398"/>
                </a:lnTo>
                <a:lnTo>
                  <a:pt x="0" y="0"/>
                </a:lnTo>
                <a:close/>
              </a:path>
            </a:pathLst>
          </a:custGeom>
          <a:blipFill rotWithShape="1">
            <a:blip r:embed="rId10">
              <a:alphaModFix/>
            </a:blip>
            <a:stretch>
              <a:fillRect b="0" l="0" r="0" t="0"/>
            </a:stretch>
          </a:blipFill>
          <a:ln>
            <a:noFill/>
          </a:ln>
        </p:spPr>
      </p:sp>
      <p:sp>
        <p:nvSpPr>
          <p:cNvPr id="1233" name="Google Shape;1233;p10"/>
          <p:cNvSpPr/>
          <p:nvPr/>
        </p:nvSpPr>
        <p:spPr>
          <a:xfrm rot="1303683">
            <a:off x="17347416" y="5124887"/>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1">
              <a:alphaModFix/>
            </a:blip>
            <a:stretch>
              <a:fillRect b="0" l="0" r="0" t="0"/>
            </a:stretch>
          </a:blipFill>
          <a:ln>
            <a:noFill/>
          </a:ln>
        </p:spPr>
      </p:sp>
      <p:sp>
        <p:nvSpPr>
          <p:cNvPr id="1234" name="Google Shape;1234;p10"/>
          <p:cNvSpPr/>
          <p:nvPr/>
        </p:nvSpPr>
        <p:spPr>
          <a:xfrm rot="-502520">
            <a:off x="169908" y="3031314"/>
            <a:ext cx="1182124" cy="1163998"/>
          </a:xfrm>
          <a:custGeom>
            <a:rect b="b" l="l" r="r" t="t"/>
            <a:pathLst>
              <a:path extrusionOk="0" h="1163998" w="1182124">
                <a:moveTo>
                  <a:pt x="0" y="0"/>
                </a:moveTo>
                <a:lnTo>
                  <a:pt x="1182123" y="0"/>
                </a:lnTo>
                <a:lnTo>
                  <a:pt x="1182123" y="1163998"/>
                </a:lnTo>
                <a:lnTo>
                  <a:pt x="0" y="1163998"/>
                </a:lnTo>
                <a:lnTo>
                  <a:pt x="0" y="0"/>
                </a:lnTo>
                <a:close/>
              </a:path>
            </a:pathLst>
          </a:custGeom>
          <a:blipFill rotWithShape="1">
            <a:blip r:embed="rId12">
              <a:alphaModFix/>
            </a:blip>
            <a:stretch>
              <a:fillRect b="0" l="0" r="0" t="0"/>
            </a:stretch>
          </a:blipFill>
          <a:ln>
            <a:noFill/>
          </a:ln>
        </p:spPr>
      </p:sp>
      <p:sp>
        <p:nvSpPr>
          <p:cNvPr id="1235" name="Google Shape;1235;p10"/>
          <p:cNvSpPr/>
          <p:nvPr/>
        </p:nvSpPr>
        <p:spPr>
          <a:xfrm rot="1620826">
            <a:off x="-105935" y="1095259"/>
            <a:ext cx="1522540" cy="2723493"/>
          </a:xfrm>
          <a:custGeom>
            <a:rect b="b" l="l" r="r" t="t"/>
            <a:pathLst>
              <a:path extrusionOk="0" h="2723493" w="1522540">
                <a:moveTo>
                  <a:pt x="0" y="0"/>
                </a:moveTo>
                <a:lnTo>
                  <a:pt x="1522540" y="0"/>
                </a:lnTo>
                <a:lnTo>
                  <a:pt x="1522540" y="2723494"/>
                </a:lnTo>
                <a:lnTo>
                  <a:pt x="0" y="2723494"/>
                </a:lnTo>
                <a:lnTo>
                  <a:pt x="0" y="0"/>
                </a:lnTo>
                <a:close/>
              </a:path>
            </a:pathLst>
          </a:custGeom>
          <a:blipFill rotWithShape="1">
            <a:blip r:embed="rId13">
              <a:alphaModFix/>
            </a:blip>
            <a:stretch>
              <a:fillRect b="0" l="0" r="0" t="0"/>
            </a:stretch>
          </a:blipFill>
          <a:ln>
            <a:noFill/>
          </a:ln>
        </p:spPr>
      </p:sp>
      <p:sp>
        <p:nvSpPr>
          <p:cNvPr id="1236" name="Google Shape;1236;p10"/>
          <p:cNvSpPr/>
          <p:nvPr/>
        </p:nvSpPr>
        <p:spPr>
          <a:xfrm rot="-1825754">
            <a:off x="2721816" y="386604"/>
            <a:ext cx="592120" cy="738996"/>
          </a:xfrm>
          <a:custGeom>
            <a:rect b="b" l="l" r="r" t="t"/>
            <a:pathLst>
              <a:path extrusionOk="0" h="738996" w="592120">
                <a:moveTo>
                  <a:pt x="0" y="0"/>
                </a:moveTo>
                <a:lnTo>
                  <a:pt x="592120" y="0"/>
                </a:lnTo>
                <a:lnTo>
                  <a:pt x="592120" y="738996"/>
                </a:lnTo>
                <a:lnTo>
                  <a:pt x="0" y="738996"/>
                </a:lnTo>
                <a:lnTo>
                  <a:pt x="0" y="0"/>
                </a:lnTo>
                <a:close/>
              </a:path>
            </a:pathLst>
          </a:custGeom>
          <a:blipFill rotWithShape="1">
            <a:blip r:embed="rId14">
              <a:alphaModFix/>
            </a:blip>
            <a:stretch>
              <a:fillRect b="0" l="0" r="0" t="0"/>
            </a:stretch>
          </a:blipFill>
          <a:ln>
            <a:noFill/>
          </a:ln>
        </p:spPr>
      </p:sp>
      <p:sp>
        <p:nvSpPr>
          <p:cNvPr id="1237" name="Google Shape;1237;p10"/>
          <p:cNvSpPr/>
          <p:nvPr/>
        </p:nvSpPr>
        <p:spPr>
          <a:xfrm rot="8325740">
            <a:off x="17763070" y="5970135"/>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1">
              <a:alphaModFix/>
            </a:blip>
            <a:stretch>
              <a:fillRect b="0" l="0" r="0" t="0"/>
            </a:stretch>
          </a:blipFill>
          <a:ln>
            <a:noFill/>
          </a:ln>
        </p:spPr>
      </p:sp>
      <p:sp>
        <p:nvSpPr>
          <p:cNvPr id="1238" name="Google Shape;1238;p10"/>
          <p:cNvSpPr/>
          <p:nvPr/>
        </p:nvSpPr>
        <p:spPr>
          <a:xfrm rot="-1005047">
            <a:off x="17796729" y="4851543"/>
            <a:ext cx="384062" cy="407493"/>
          </a:xfrm>
          <a:custGeom>
            <a:rect b="b" l="l" r="r" t="t"/>
            <a:pathLst>
              <a:path extrusionOk="0" h="407493" w="384062">
                <a:moveTo>
                  <a:pt x="0" y="0"/>
                </a:moveTo>
                <a:lnTo>
                  <a:pt x="384062" y="0"/>
                </a:lnTo>
                <a:lnTo>
                  <a:pt x="384062" y="407493"/>
                </a:lnTo>
                <a:lnTo>
                  <a:pt x="0" y="407493"/>
                </a:lnTo>
                <a:lnTo>
                  <a:pt x="0" y="0"/>
                </a:lnTo>
                <a:close/>
              </a:path>
            </a:pathLst>
          </a:custGeom>
          <a:blipFill rotWithShape="1">
            <a:blip r:embed="rId15">
              <a:alphaModFix/>
            </a:blip>
            <a:stretch>
              <a:fillRect b="0" l="0" r="0" t="0"/>
            </a:stretch>
          </a:blipFill>
          <a:ln>
            <a:noFill/>
          </a:ln>
        </p:spPr>
      </p:sp>
      <p:sp>
        <p:nvSpPr>
          <p:cNvPr id="1239" name="Google Shape;1239;p10"/>
          <p:cNvSpPr/>
          <p:nvPr/>
        </p:nvSpPr>
        <p:spPr>
          <a:xfrm rot="2566069">
            <a:off x="17663395" y="5470670"/>
            <a:ext cx="384062" cy="407493"/>
          </a:xfrm>
          <a:custGeom>
            <a:rect b="b" l="l" r="r" t="t"/>
            <a:pathLst>
              <a:path extrusionOk="0" h="407493" w="384062">
                <a:moveTo>
                  <a:pt x="0" y="0"/>
                </a:moveTo>
                <a:lnTo>
                  <a:pt x="384062" y="0"/>
                </a:lnTo>
                <a:lnTo>
                  <a:pt x="384062" y="407493"/>
                </a:lnTo>
                <a:lnTo>
                  <a:pt x="0" y="407493"/>
                </a:lnTo>
                <a:lnTo>
                  <a:pt x="0" y="0"/>
                </a:lnTo>
                <a:close/>
              </a:path>
            </a:pathLst>
          </a:custGeom>
          <a:blipFill rotWithShape="1">
            <a:blip r:embed="rId15">
              <a:alphaModFix/>
            </a:blip>
            <a:stretch>
              <a:fillRect b="0" l="0" r="0" t="0"/>
            </a:stretch>
          </a:blipFill>
          <a:ln>
            <a:noFill/>
          </a:ln>
        </p:spPr>
      </p:sp>
      <p:sp>
        <p:nvSpPr>
          <p:cNvPr id="1240" name="Google Shape;1240;p10"/>
          <p:cNvSpPr/>
          <p:nvPr/>
        </p:nvSpPr>
        <p:spPr>
          <a:xfrm rot="770973">
            <a:off x="311061" y="4275198"/>
            <a:ext cx="1484485" cy="1241370"/>
          </a:xfrm>
          <a:custGeom>
            <a:rect b="b" l="l" r="r" t="t"/>
            <a:pathLst>
              <a:path extrusionOk="0" h="1241370" w="1484485">
                <a:moveTo>
                  <a:pt x="0" y="0"/>
                </a:moveTo>
                <a:lnTo>
                  <a:pt x="1484484" y="0"/>
                </a:lnTo>
                <a:lnTo>
                  <a:pt x="1484484" y="1241370"/>
                </a:lnTo>
                <a:lnTo>
                  <a:pt x="0" y="1241370"/>
                </a:lnTo>
                <a:lnTo>
                  <a:pt x="0" y="0"/>
                </a:lnTo>
                <a:close/>
              </a:path>
            </a:pathLst>
          </a:custGeom>
          <a:blipFill rotWithShape="1">
            <a:blip r:embed="rId16">
              <a:alphaModFix/>
            </a:blip>
            <a:stretch>
              <a:fillRect b="0" l="0" r="0" t="0"/>
            </a:stretch>
          </a:blipFill>
          <a:ln>
            <a:noFill/>
          </a:ln>
        </p:spPr>
      </p:sp>
      <p:sp>
        <p:nvSpPr>
          <p:cNvPr id="1241" name="Google Shape;1241;p10"/>
          <p:cNvSpPr/>
          <p:nvPr/>
        </p:nvSpPr>
        <p:spPr>
          <a:xfrm rot="1108567">
            <a:off x="694624" y="215148"/>
            <a:ext cx="619349" cy="678010"/>
          </a:xfrm>
          <a:custGeom>
            <a:rect b="b" l="l" r="r" t="t"/>
            <a:pathLst>
              <a:path extrusionOk="0" h="678010" w="619349">
                <a:moveTo>
                  <a:pt x="0" y="0"/>
                </a:moveTo>
                <a:lnTo>
                  <a:pt x="619349" y="0"/>
                </a:lnTo>
                <a:lnTo>
                  <a:pt x="619349" y="678009"/>
                </a:lnTo>
                <a:lnTo>
                  <a:pt x="0" y="678009"/>
                </a:lnTo>
                <a:lnTo>
                  <a:pt x="0" y="0"/>
                </a:lnTo>
                <a:close/>
              </a:path>
            </a:pathLst>
          </a:custGeom>
          <a:blipFill rotWithShape="1">
            <a:blip r:embed="rId17">
              <a:alphaModFix/>
            </a:blip>
            <a:stretch>
              <a:fillRect b="0" l="0" r="0" t="0"/>
            </a:stretch>
          </a:blipFill>
          <a:ln>
            <a:noFill/>
          </a:ln>
        </p:spPr>
      </p:sp>
      <p:sp>
        <p:nvSpPr>
          <p:cNvPr id="1242" name="Google Shape;1242;p10"/>
          <p:cNvSpPr/>
          <p:nvPr/>
        </p:nvSpPr>
        <p:spPr>
          <a:xfrm rot="-462652">
            <a:off x="1722013" y="606699"/>
            <a:ext cx="861468" cy="1160567"/>
          </a:xfrm>
          <a:custGeom>
            <a:rect b="b" l="l" r="r" t="t"/>
            <a:pathLst>
              <a:path extrusionOk="0" h="1160567" w="861468">
                <a:moveTo>
                  <a:pt x="0" y="0"/>
                </a:moveTo>
                <a:lnTo>
                  <a:pt x="861468" y="0"/>
                </a:lnTo>
                <a:lnTo>
                  <a:pt x="861468" y="1160567"/>
                </a:lnTo>
                <a:lnTo>
                  <a:pt x="0" y="1160567"/>
                </a:lnTo>
                <a:lnTo>
                  <a:pt x="0" y="0"/>
                </a:lnTo>
                <a:close/>
              </a:path>
            </a:pathLst>
          </a:custGeom>
          <a:blipFill rotWithShape="1">
            <a:blip r:embed="rId18">
              <a:alphaModFix/>
            </a:blip>
            <a:stretch>
              <a:fillRect b="0" l="0" r="0" t="0"/>
            </a:stretch>
          </a:blipFill>
          <a:ln>
            <a:noFill/>
          </a:ln>
        </p:spPr>
      </p:sp>
      <p:sp>
        <p:nvSpPr>
          <p:cNvPr id="1243" name="Google Shape;1243;p10"/>
          <p:cNvSpPr/>
          <p:nvPr/>
        </p:nvSpPr>
        <p:spPr>
          <a:xfrm rot="678939">
            <a:off x="3461619" y="217349"/>
            <a:ext cx="348316" cy="339260"/>
          </a:xfrm>
          <a:custGeom>
            <a:rect b="b" l="l" r="r" t="t"/>
            <a:pathLst>
              <a:path extrusionOk="0" h="339260" w="348316">
                <a:moveTo>
                  <a:pt x="0" y="0"/>
                </a:moveTo>
                <a:lnTo>
                  <a:pt x="348317" y="0"/>
                </a:lnTo>
                <a:lnTo>
                  <a:pt x="348317" y="339259"/>
                </a:lnTo>
                <a:lnTo>
                  <a:pt x="0" y="339259"/>
                </a:lnTo>
                <a:lnTo>
                  <a:pt x="0" y="0"/>
                </a:lnTo>
                <a:close/>
              </a:path>
            </a:pathLst>
          </a:custGeom>
          <a:blipFill rotWithShape="1">
            <a:blip r:embed="rId11">
              <a:alphaModFix/>
            </a:blip>
            <a:stretch>
              <a:fillRect b="0" l="0" r="0" t="0"/>
            </a:stretch>
          </a:blipFill>
          <a:ln>
            <a:noFill/>
          </a:ln>
        </p:spPr>
      </p:sp>
      <p:sp>
        <p:nvSpPr>
          <p:cNvPr id="1244" name="Google Shape;1244;p10"/>
          <p:cNvSpPr/>
          <p:nvPr/>
        </p:nvSpPr>
        <p:spPr>
          <a:xfrm rot="7522696">
            <a:off x="242037" y="713279"/>
            <a:ext cx="348316" cy="339260"/>
          </a:xfrm>
          <a:custGeom>
            <a:rect b="b" l="l" r="r" t="t"/>
            <a:pathLst>
              <a:path extrusionOk="0" h="339260" w="348316">
                <a:moveTo>
                  <a:pt x="0" y="0"/>
                </a:moveTo>
                <a:lnTo>
                  <a:pt x="348316" y="0"/>
                </a:lnTo>
                <a:lnTo>
                  <a:pt x="348316" y="339260"/>
                </a:lnTo>
                <a:lnTo>
                  <a:pt x="0" y="339260"/>
                </a:lnTo>
                <a:lnTo>
                  <a:pt x="0" y="0"/>
                </a:lnTo>
                <a:close/>
              </a:path>
            </a:pathLst>
          </a:custGeom>
          <a:blipFill rotWithShape="1">
            <a:blip r:embed="rId11">
              <a:alphaModFix/>
            </a:blip>
            <a:stretch>
              <a:fillRect b="0" l="0" r="0" t="0"/>
            </a:stretch>
          </a:blipFill>
          <a:ln>
            <a:noFill/>
          </a:ln>
        </p:spPr>
      </p:sp>
      <p:sp>
        <p:nvSpPr>
          <p:cNvPr id="1245" name="Google Shape;1245;p10"/>
          <p:cNvSpPr/>
          <p:nvPr/>
        </p:nvSpPr>
        <p:spPr>
          <a:xfrm rot="-1005047">
            <a:off x="1481073" y="223135"/>
            <a:ext cx="384062" cy="407493"/>
          </a:xfrm>
          <a:custGeom>
            <a:rect b="b" l="l" r="r" t="t"/>
            <a:pathLst>
              <a:path extrusionOk="0" h="407493" w="384062">
                <a:moveTo>
                  <a:pt x="0" y="0"/>
                </a:moveTo>
                <a:lnTo>
                  <a:pt x="384063" y="0"/>
                </a:lnTo>
                <a:lnTo>
                  <a:pt x="384063" y="407493"/>
                </a:lnTo>
                <a:lnTo>
                  <a:pt x="0" y="407493"/>
                </a:lnTo>
                <a:lnTo>
                  <a:pt x="0" y="0"/>
                </a:lnTo>
                <a:close/>
              </a:path>
            </a:pathLst>
          </a:custGeom>
          <a:blipFill rotWithShape="1">
            <a:blip r:embed="rId15">
              <a:alphaModFix/>
            </a:blip>
            <a:stretch>
              <a:fillRect b="0" l="0" r="0" t="0"/>
            </a:stretch>
          </a:blipFill>
          <a:ln>
            <a:noFill/>
          </a:ln>
        </p:spPr>
      </p:sp>
      <p:sp>
        <p:nvSpPr>
          <p:cNvPr id="1246" name="Google Shape;1246;p10"/>
          <p:cNvSpPr/>
          <p:nvPr/>
        </p:nvSpPr>
        <p:spPr>
          <a:xfrm rot="4664820">
            <a:off x="2383222" y="211308"/>
            <a:ext cx="327317" cy="317497"/>
          </a:xfrm>
          <a:custGeom>
            <a:rect b="b" l="l" r="r" t="t"/>
            <a:pathLst>
              <a:path extrusionOk="0" h="317497" w="327317">
                <a:moveTo>
                  <a:pt x="0" y="0"/>
                </a:moveTo>
                <a:lnTo>
                  <a:pt x="327317" y="0"/>
                </a:lnTo>
                <a:lnTo>
                  <a:pt x="327317" y="317497"/>
                </a:lnTo>
                <a:lnTo>
                  <a:pt x="0" y="317497"/>
                </a:lnTo>
                <a:lnTo>
                  <a:pt x="0" y="0"/>
                </a:lnTo>
                <a:close/>
              </a:path>
            </a:pathLst>
          </a:custGeom>
          <a:blipFill rotWithShape="1">
            <a:blip r:embed="rId19">
              <a:alphaModFix/>
            </a:blip>
            <a:stretch>
              <a:fillRect b="0" l="0" r="0" t="0"/>
            </a:stretch>
          </a:blipFill>
          <a:ln>
            <a:noFill/>
          </a:ln>
        </p:spPr>
      </p:sp>
      <p:sp>
        <p:nvSpPr>
          <p:cNvPr id="1247" name="Google Shape;1247;p10"/>
          <p:cNvSpPr txBox="1"/>
          <p:nvPr/>
        </p:nvSpPr>
        <p:spPr>
          <a:xfrm>
            <a:off x="1952050" y="1052825"/>
            <a:ext cx="13539900" cy="199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5400" u="none" cap="none" strike="noStrike">
                <a:solidFill>
                  <a:srgbClr val="365B6D"/>
                </a:solidFill>
                <a:latin typeface="Josefin Sans SemiBold"/>
                <a:ea typeface="Josefin Sans SemiBold"/>
                <a:cs typeface="Josefin Sans SemiBold"/>
                <a:sym typeface="Josefin Sans SemiBold"/>
              </a:rPr>
              <a:t>VALUE-BASED </a:t>
            </a:r>
            <a:endParaRPr i="0" sz="5400" u="none" cap="none" strike="noStrike">
              <a:solidFill>
                <a:srgbClr val="365B6D"/>
              </a:solidFill>
              <a:latin typeface="Josefin Sans SemiBold"/>
              <a:ea typeface="Josefin Sans SemiBold"/>
              <a:cs typeface="Josefin Sans SemiBold"/>
              <a:sym typeface="Josefin Sans SemiBold"/>
            </a:endParaRPr>
          </a:p>
          <a:p>
            <a:pPr indent="0" lvl="0" marL="0" marR="0" rtl="0" algn="ctr">
              <a:lnSpc>
                <a:spcPct val="140000"/>
              </a:lnSpc>
              <a:spcBef>
                <a:spcPts val="0"/>
              </a:spcBef>
              <a:spcAft>
                <a:spcPts val="0"/>
              </a:spcAft>
              <a:buNone/>
            </a:pPr>
            <a:r>
              <a:rPr i="0" lang="en-US" sz="5400" u="none" cap="none" strike="noStrike">
                <a:solidFill>
                  <a:srgbClr val="365B6D"/>
                </a:solidFill>
                <a:latin typeface="Josefin Sans SemiBold"/>
                <a:ea typeface="Josefin Sans SemiBold"/>
                <a:cs typeface="Josefin Sans SemiBold"/>
                <a:sym typeface="Josefin Sans SemiBold"/>
              </a:rPr>
              <a:t>PROCUREMENT LANGUAGE</a:t>
            </a:r>
            <a:endParaRPr sz="5400">
              <a:latin typeface="Josefin Sans SemiBold"/>
              <a:ea typeface="Josefin Sans SemiBold"/>
              <a:cs typeface="Josefin Sans SemiBold"/>
              <a:sym typeface="Josefin Sans SemiBold"/>
            </a:endParaRPr>
          </a:p>
        </p:txBody>
      </p:sp>
      <p:sp>
        <p:nvSpPr>
          <p:cNvPr id="1248" name="Google Shape;1248;p10"/>
          <p:cNvSpPr txBox="1"/>
          <p:nvPr/>
        </p:nvSpPr>
        <p:spPr>
          <a:xfrm>
            <a:off x="2480286" y="3628502"/>
            <a:ext cx="13346100" cy="40635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365B6D"/>
                </a:solidFill>
                <a:latin typeface="Josefin Sans"/>
                <a:ea typeface="Josefin Sans"/>
                <a:cs typeface="Josefin Sans"/>
                <a:sym typeface="Josefin Sans"/>
              </a:rPr>
              <a:t>Continue writing value-based language for your next solicitation.</a:t>
            </a:r>
            <a:endParaRPr/>
          </a:p>
          <a:p>
            <a:pPr indent="-356236" lvl="1" marL="712472" marR="0" rtl="0" algn="just">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What language have you developed? </a:t>
            </a:r>
            <a:endParaRPr/>
          </a:p>
          <a:p>
            <a:pPr indent="-356236" lvl="1" marL="712472" marR="0" rtl="0" algn="just">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How will this enhance your value-based procurement?</a:t>
            </a:r>
            <a:endParaRPr/>
          </a:p>
          <a:p>
            <a:pPr indent="-356236" lvl="1" marL="712472" marR="0" rtl="0" algn="just">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Thinking of outside stakeholders, who might be good partners in this work? </a:t>
            </a:r>
            <a:endParaRPr/>
          </a:p>
          <a:p>
            <a:pPr indent="-356236" lvl="1" marL="712472" marR="0" rtl="0" algn="just">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Who can you get to support this type of procurement?</a:t>
            </a:r>
            <a:endParaRPr/>
          </a:p>
        </p:txBody>
      </p:sp>
      <p:sp>
        <p:nvSpPr>
          <p:cNvPr id="1249" name="Google Shape;1249;p10"/>
          <p:cNvSpPr/>
          <p:nvPr/>
        </p:nvSpPr>
        <p:spPr>
          <a:xfrm rot="2044658">
            <a:off x="1262418" y="770458"/>
            <a:ext cx="384062" cy="407493"/>
          </a:xfrm>
          <a:custGeom>
            <a:rect b="b" l="l" r="r" t="t"/>
            <a:pathLst>
              <a:path extrusionOk="0" h="407493" w="384062">
                <a:moveTo>
                  <a:pt x="0" y="0"/>
                </a:moveTo>
                <a:lnTo>
                  <a:pt x="384063" y="0"/>
                </a:lnTo>
                <a:lnTo>
                  <a:pt x="384063" y="407493"/>
                </a:lnTo>
                <a:lnTo>
                  <a:pt x="0" y="407493"/>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253" name="Shape 1253"/>
        <p:cNvGrpSpPr/>
        <p:nvPr/>
      </p:nvGrpSpPr>
      <p:grpSpPr>
        <a:xfrm>
          <a:off x="0" y="0"/>
          <a:ext cx="0" cy="0"/>
          <a:chOff x="0" y="0"/>
          <a:chExt cx="0" cy="0"/>
        </a:xfrm>
      </p:grpSpPr>
      <p:sp>
        <p:nvSpPr>
          <p:cNvPr id="1254" name="Google Shape;1254;p11"/>
          <p:cNvSpPr/>
          <p:nvPr/>
        </p:nvSpPr>
        <p:spPr>
          <a:xfrm rot="10800000">
            <a:off x="14302287" y="-1058222"/>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255" name="Google Shape;1255;p11"/>
          <p:cNvSpPr/>
          <p:nvPr/>
        </p:nvSpPr>
        <p:spPr>
          <a:xfrm>
            <a:off x="-1354468" y="6671466"/>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256" name="Google Shape;1256;p11"/>
          <p:cNvSpPr/>
          <p:nvPr/>
        </p:nvSpPr>
        <p:spPr>
          <a:xfrm rot="1814194">
            <a:off x="16428494" y="82191"/>
            <a:ext cx="4745395" cy="4296740"/>
          </a:xfrm>
          <a:custGeom>
            <a:rect b="b" l="l" r="r" t="t"/>
            <a:pathLst>
              <a:path extrusionOk="0" h="4296740" w="4745395">
                <a:moveTo>
                  <a:pt x="0" y="0"/>
                </a:moveTo>
                <a:lnTo>
                  <a:pt x="4745396" y="0"/>
                </a:lnTo>
                <a:lnTo>
                  <a:pt x="4745396" y="4296739"/>
                </a:lnTo>
                <a:lnTo>
                  <a:pt x="0" y="4296739"/>
                </a:lnTo>
                <a:lnTo>
                  <a:pt x="0" y="0"/>
                </a:lnTo>
                <a:close/>
              </a:path>
            </a:pathLst>
          </a:custGeom>
          <a:blipFill rotWithShape="1">
            <a:blip r:embed="rId4">
              <a:alphaModFix/>
            </a:blip>
            <a:stretch>
              <a:fillRect b="0" l="0" r="0" t="0"/>
            </a:stretch>
          </a:blipFill>
          <a:ln>
            <a:noFill/>
          </a:ln>
        </p:spPr>
      </p:sp>
      <p:sp>
        <p:nvSpPr>
          <p:cNvPr id="1257" name="Google Shape;1257;p11"/>
          <p:cNvSpPr/>
          <p:nvPr/>
        </p:nvSpPr>
        <p:spPr>
          <a:xfrm rot="-7251473">
            <a:off x="-2694024" y="3753103"/>
            <a:ext cx="4745395" cy="4296740"/>
          </a:xfrm>
          <a:custGeom>
            <a:rect b="b" l="l" r="r" t="t"/>
            <a:pathLst>
              <a:path extrusionOk="0" h="4296740" w="4745395">
                <a:moveTo>
                  <a:pt x="0" y="0"/>
                </a:moveTo>
                <a:lnTo>
                  <a:pt x="4745395" y="0"/>
                </a:lnTo>
                <a:lnTo>
                  <a:pt x="4745395" y="4296739"/>
                </a:lnTo>
                <a:lnTo>
                  <a:pt x="0" y="4296739"/>
                </a:lnTo>
                <a:lnTo>
                  <a:pt x="0" y="0"/>
                </a:lnTo>
                <a:close/>
              </a:path>
            </a:pathLst>
          </a:custGeom>
          <a:blipFill rotWithShape="1">
            <a:blip r:embed="rId4">
              <a:alphaModFix/>
            </a:blip>
            <a:stretch>
              <a:fillRect b="0" l="0" r="0" t="0"/>
            </a:stretch>
          </a:blipFill>
          <a:ln>
            <a:noFill/>
          </a:ln>
        </p:spPr>
      </p:sp>
      <p:sp>
        <p:nvSpPr>
          <p:cNvPr id="1258" name="Google Shape;1258;p11"/>
          <p:cNvSpPr/>
          <p:nvPr/>
        </p:nvSpPr>
        <p:spPr>
          <a:xfrm flipH="1" rot="-1281321">
            <a:off x="15511046" y="160997"/>
            <a:ext cx="1098655" cy="779313"/>
          </a:xfrm>
          <a:custGeom>
            <a:rect b="b" l="l" r="r" t="t"/>
            <a:pathLst>
              <a:path extrusionOk="0" h="779313" w="1098655">
                <a:moveTo>
                  <a:pt x="1098656" y="0"/>
                </a:moveTo>
                <a:lnTo>
                  <a:pt x="0" y="0"/>
                </a:lnTo>
                <a:lnTo>
                  <a:pt x="0" y="779313"/>
                </a:lnTo>
                <a:lnTo>
                  <a:pt x="1098656" y="779313"/>
                </a:lnTo>
                <a:lnTo>
                  <a:pt x="1098656" y="0"/>
                </a:lnTo>
                <a:close/>
              </a:path>
            </a:pathLst>
          </a:custGeom>
          <a:blipFill rotWithShape="1">
            <a:blip r:embed="rId5">
              <a:alphaModFix/>
            </a:blip>
            <a:stretch>
              <a:fillRect b="0" l="0" r="0" t="0"/>
            </a:stretch>
          </a:blipFill>
          <a:ln>
            <a:noFill/>
          </a:ln>
        </p:spPr>
      </p:sp>
      <p:sp>
        <p:nvSpPr>
          <p:cNvPr id="1259" name="Google Shape;1259;p11"/>
          <p:cNvSpPr/>
          <p:nvPr/>
        </p:nvSpPr>
        <p:spPr>
          <a:xfrm rot="1862235">
            <a:off x="-112838" y="2149590"/>
            <a:ext cx="1446142" cy="2586834"/>
          </a:xfrm>
          <a:custGeom>
            <a:rect b="b" l="l" r="r" t="t"/>
            <a:pathLst>
              <a:path extrusionOk="0" h="2586834" w="1446142">
                <a:moveTo>
                  <a:pt x="0" y="0"/>
                </a:moveTo>
                <a:lnTo>
                  <a:pt x="1446142" y="0"/>
                </a:lnTo>
                <a:lnTo>
                  <a:pt x="1446142" y="2586834"/>
                </a:lnTo>
                <a:lnTo>
                  <a:pt x="0" y="2586834"/>
                </a:lnTo>
                <a:lnTo>
                  <a:pt x="0" y="0"/>
                </a:lnTo>
                <a:close/>
              </a:path>
            </a:pathLst>
          </a:custGeom>
          <a:blipFill rotWithShape="1">
            <a:blip r:embed="rId6">
              <a:alphaModFix/>
            </a:blip>
            <a:stretch>
              <a:fillRect b="0" l="0" r="0" t="0"/>
            </a:stretch>
          </a:blipFill>
          <a:ln>
            <a:noFill/>
          </a:ln>
        </p:spPr>
      </p:sp>
      <p:sp>
        <p:nvSpPr>
          <p:cNvPr id="1260" name="Google Shape;1260;p11"/>
          <p:cNvSpPr/>
          <p:nvPr/>
        </p:nvSpPr>
        <p:spPr>
          <a:xfrm rot="-764773">
            <a:off x="718300" y="3742737"/>
            <a:ext cx="590115" cy="646007"/>
          </a:xfrm>
          <a:custGeom>
            <a:rect b="b" l="l" r="r" t="t"/>
            <a:pathLst>
              <a:path extrusionOk="0" h="646007" w="590115">
                <a:moveTo>
                  <a:pt x="0" y="0"/>
                </a:moveTo>
                <a:lnTo>
                  <a:pt x="590115" y="0"/>
                </a:lnTo>
                <a:lnTo>
                  <a:pt x="590115" y="646007"/>
                </a:lnTo>
                <a:lnTo>
                  <a:pt x="0" y="646007"/>
                </a:lnTo>
                <a:lnTo>
                  <a:pt x="0" y="0"/>
                </a:lnTo>
                <a:close/>
              </a:path>
            </a:pathLst>
          </a:custGeom>
          <a:blipFill rotWithShape="1">
            <a:blip r:embed="rId7">
              <a:alphaModFix/>
            </a:blip>
            <a:stretch>
              <a:fillRect b="0" l="0" r="0" t="0"/>
            </a:stretch>
          </a:blipFill>
          <a:ln>
            <a:noFill/>
          </a:ln>
        </p:spPr>
      </p:sp>
      <p:sp>
        <p:nvSpPr>
          <p:cNvPr id="1261" name="Google Shape;1261;p11"/>
          <p:cNvSpPr/>
          <p:nvPr/>
        </p:nvSpPr>
        <p:spPr>
          <a:xfrm rot="-607652">
            <a:off x="675613" y="5679095"/>
            <a:ext cx="1186106" cy="1143406"/>
          </a:xfrm>
          <a:custGeom>
            <a:rect b="b" l="l" r="r" t="t"/>
            <a:pathLst>
              <a:path extrusionOk="0" h="1143406" w="1186106">
                <a:moveTo>
                  <a:pt x="0" y="0"/>
                </a:moveTo>
                <a:lnTo>
                  <a:pt x="1186106" y="0"/>
                </a:lnTo>
                <a:lnTo>
                  <a:pt x="1186106" y="1143406"/>
                </a:lnTo>
                <a:lnTo>
                  <a:pt x="0" y="1143406"/>
                </a:lnTo>
                <a:lnTo>
                  <a:pt x="0" y="0"/>
                </a:lnTo>
                <a:close/>
              </a:path>
            </a:pathLst>
          </a:custGeom>
          <a:blipFill rotWithShape="1">
            <a:blip r:embed="rId8">
              <a:alphaModFix/>
            </a:blip>
            <a:stretch>
              <a:fillRect b="0" l="0" r="0" t="0"/>
            </a:stretch>
          </a:blipFill>
          <a:ln>
            <a:noFill/>
          </a:ln>
        </p:spPr>
      </p:sp>
      <p:sp>
        <p:nvSpPr>
          <p:cNvPr id="1262" name="Google Shape;1262;p11"/>
          <p:cNvSpPr/>
          <p:nvPr/>
        </p:nvSpPr>
        <p:spPr>
          <a:xfrm rot="630410">
            <a:off x="-57026" y="8350766"/>
            <a:ext cx="1982345" cy="2386451"/>
          </a:xfrm>
          <a:custGeom>
            <a:rect b="b" l="l" r="r" t="t"/>
            <a:pathLst>
              <a:path extrusionOk="0" h="2386451" w="1982345">
                <a:moveTo>
                  <a:pt x="0" y="0"/>
                </a:moveTo>
                <a:lnTo>
                  <a:pt x="1982345" y="0"/>
                </a:lnTo>
                <a:lnTo>
                  <a:pt x="1982345" y="2386451"/>
                </a:lnTo>
                <a:lnTo>
                  <a:pt x="0" y="2386451"/>
                </a:lnTo>
                <a:lnTo>
                  <a:pt x="0" y="0"/>
                </a:lnTo>
                <a:close/>
              </a:path>
            </a:pathLst>
          </a:custGeom>
          <a:blipFill rotWithShape="1">
            <a:blip r:embed="rId9">
              <a:alphaModFix/>
            </a:blip>
            <a:stretch>
              <a:fillRect b="0" l="0" r="0" t="0"/>
            </a:stretch>
          </a:blipFill>
          <a:ln>
            <a:noFill/>
          </a:ln>
        </p:spPr>
      </p:sp>
      <p:sp>
        <p:nvSpPr>
          <p:cNvPr id="1263" name="Google Shape;1263;p11"/>
          <p:cNvSpPr/>
          <p:nvPr/>
        </p:nvSpPr>
        <p:spPr>
          <a:xfrm rot="1555815">
            <a:off x="253726" y="4121738"/>
            <a:ext cx="338965" cy="359851"/>
          </a:xfrm>
          <a:custGeom>
            <a:rect b="b" l="l" r="r" t="t"/>
            <a:pathLst>
              <a:path extrusionOk="0" h="359851" w="338965">
                <a:moveTo>
                  <a:pt x="0" y="0"/>
                </a:moveTo>
                <a:lnTo>
                  <a:pt x="338965" y="0"/>
                </a:lnTo>
                <a:lnTo>
                  <a:pt x="338965" y="359851"/>
                </a:lnTo>
                <a:lnTo>
                  <a:pt x="0" y="359851"/>
                </a:lnTo>
                <a:lnTo>
                  <a:pt x="0" y="0"/>
                </a:lnTo>
                <a:close/>
              </a:path>
            </a:pathLst>
          </a:custGeom>
          <a:blipFill rotWithShape="1">
            <a:blip r:embed="rId10">
              <a:alphaModFix/>
            </a:blip>
            <a:stretch>
              <a:fillRect b="0" l="0" r="0" t="0"/>
            </a:stretch>
          </a:blipFill>
          <a:ln>
            <a:noFill/>
          </a:ln>
        </p:spPr>
      </p:sp>
      <p:sp>
        <p:nvSpPr>
          <p:cNvPr id="1264" name="Google Shape;1264;p11"/>
          <p:cNvSpPr/>
          <p:nvPr/>
        </p:nvSpPr>
        <p:spPr>
          <a:xfrm rot="857022">
            <a:off x="744657" y="4435783"/>
            <a:ext cx="1079913" cy="1176446"/>
          </a:xfrm>
          <a:custGeom>
            <a:rect b="b" l="l" r="r" t="t"/>
            <a:pathLst>
              <a:path extrusionOk="0" h="1176446" w="1079913">
                <a:moveTo>
                  <a:pt x="0" y="0"/>
                </a:moveTo>
                <a:lnTo>
                  <a:pt x="1079914" y="0"/>
                </a:lnTo>
                <a:lnTo>
                  <a:pt x="1079914" y="1176446"/>
                </a:lnTo>
                <a:lnTo>
                  <a:pt x="0" y="1176446"/>
                </a:lnTo>
                <a:lnTo>
                  <a:pt x="0" y="0"/>
                </a:lnTo>
                <a:close/>
              </a:path>
            </a:pathLst>
          </a:custGeom>
          <a:blipFill rotWithShape="1">
            <a:blip r:embed="rId11">
              <a:alphaModFix/>
            </a:blip>
            <a:stretch>
              <a:fillRect b="0" l="0" r="0" t="0"/>
            </a:stretch>
          </a:blipFill>
          <a:ln>
            <a:noFill/>
          </a:ln>
        </p:spPr>
      </p:sp>
      <p:sp>
        <p:nvSpPr>
          <p:cNvPr id="1265" name="Google Shape;1265;p11"/>
          <p:cNvSpPr/>
          <p:nvPr/>
        </p:nvSpPr>
        <p:spPr>
          <a:xfrm rot="-4453100">
            <a:off x="204164" y="7430144"/>
            <a:ext cx="812137" cy="1099249"/>
          </a:xfrm>
          <a:custGeom>
            <a:rect b="b" l="l" r="r" t="t"/>
            <a:pathLst>
              <a:path extrusionOk="0" h="1099249" w="812137">
                <a:moveTo>
                  <a:pt x="0" y="0"/>
                </a:moveTo>
                <a:lnTo>
                  <a:pt x="812138" y="0"/>
                </a:lnTo>
                <a:lnTo>
                  <a:pt x="812138" y="1099249"/>
                </a:lnTo>
                <a:lnTo>
                  <a:pt x="0" y="1099249"/>
                </a:lnTo>
                <a:lnTo>
                  <a:pt x="0" y="0"/>
                </a:lnTo>
                <a:close/>
              </a:path>
            </a:pathLst>
          </a:custGeom>
          <a:blipFill rotWithShape="1">
            <a:blip r:embed="rId12">
              <a:alphaModFix/>
            </a:blip>
            <a:stretch>
              <a:fillRect b="0" l="0" r="0" t="0"/>
            </a:stretch>
          </a:blipFill>
          <a:ln>
            <a:noFill/>
          </a:ln>
        </p:spPr>
      </p:sp>
      <p:sp>
        <p:nvSpPr>
          <p:cNvPr id="1266" name="Google Shape;1266;p11"/>
          <p:cNvSpPr/>
          <p:nvPr/>
        </p:nvSpPr>
        <p:spPr>
          <a:xfrm>
            <a:off x="1931609" y="8854713"/>
            <a:ext cx="818831" cy="1889610"/>
          </a:xfrm>
          <a:custGeom>
            <a:rect b="b" l="l" r="r" t="t"/>
            <a:pathLst>
              <a:path extrusionOk="0" h="1889610" w="818831">
                <a:moveTo>
                  <a:pt x="0" y="0"/>
                </a:moveTo>
                <a:lnTo>
                  <a:pt x="818831" y="0"/>
                </a:lnTo>
                <a:lnTo>
                  <a:pt x="818831" y="1889610"/>
                </a:lnTo>
                <a:lnTo>
                  <a:pt x="0" y="1889610"/>
                </a:lnTo>
                <a:lnTo>
                  <a:pt x="0" y="0"/>
                </a:lnTo>
                <a:close/>
              </a:path>
            </a:pathLst>
          </a:custGeom>
          <a:blipFill rotWithShape="1">
            <a:blip r:embed="rId13">
              <a:alphaModFix/>
            </a:blip>
            <a:stretch>
              <a:fillRect b="0" l="0" r="0" t="0"/>
            </a:stretch>
          </a:blipFill>
          <a:ln>
            <a:noFill/>
          </a:ln>
        </p:spPr>
      </p:sp>
      <p:sp>
        <p:nvSpPr>
          <p:cNvPr id="1267" name="Google Shape;1267;p11"/>
          <p:cNvSpPr/>
          <p:nvPr/>
        </p:nvSpPr>
        <p:spPr>
          <a:xfrm rot="-161330">
            <a:off x="17627170" y="820594"/>
            <a:ext cx="432377" cy="416213"/>
          </a:xfrm>
          <a:custGeom>
            <a:rect b="b" l="l" r="r" t="t"/>
            <a:pathLst>
              <a:path extrusionOk="0" h="416213" w="432377">
                <a:moveTo>
                  <a:pt x="0" y="0"/>
                </a:moveTo>
                <a:lnTo>
                  <a:pt x="432377" y="0"/>
                </a:lnTo>
                <a:lnTo>
                  <a:pt x="432377" y="416212"/>
                </a:lnTo>
                <a:lnTo>
                  <a:pt x="0" y="416212"/>
                </a:lnTo>
                <a:lnTo>
                  <a:pt x="0" y="0"/>
                </a:lnTo>
                <a:close/>
              </a:path>
            </a:pathLst>
          </a:custGeom>
          <a:blipFill rotWithShape="1">
            <a:blip r:embed="rId14">
              <a:alphaModFix/>
            </a:blip>
            <a:stretch>
              <a:fillRect b="0" l="0" r="0" t="0"/>
            </a:stretch>
          </a:blipFill>
          <a:ln>
            <a:noFill/>
          </a:ln>
        </p:spPr>
      </p:sp>
      <p:sp>
        <p:nvSpPr>
          <p:cNvPr id="1268" name="Google Shape;1268;p11"/>
          <p:cNvSpPr/>
          <p:nvPr/>
        </p:nvSpPr>
        <p:spPr>
          <a:xfrm rot="2700000">
            <a:off x="16847996" y="91915"/>
            <a:ext cx="432377" cy="416213"/>
          </a:xfrm>
          <a:custGeom>
            <a:rect b="b" l="l" r="r" t="t"/>
            <a:pathLst>
              <a:path extrusionOk="0" h="416213" w="432377">
                <a:moveTo>
                  <a:pt x="0" y="0"/>
                </a:moveTo>
                <a:lnTo>
                  <a:pt x="432376" y="0"/>
                </a:lnTo>
                <a:lnTo>
                  <a:pt x="432376" y="416213"/>
                </a:lnTo>
                <a:lnTo>
                  <a:pt x="0" y="416213"/>
                </a:lnTo>
                <a:lnTo>
                  <a:pt x="0" y="0"/>
                </a:lnTo>
                <a:close/>
              </a:path>
            </a:pathLst>
          </a:custGeom>
          <a:blipFill rotWithShape="1">
            <a:blip r:embed="rId14">
              <a:alphaModFix/>
            </a:blip>
            <a:stretch>
              <a:fillRect b="0" l="0" r="0" t="0"/>
            </a:stretch>
          </a:blipFill>
          <a:ln>
            <a:noFill/>
          </a:ln>
        </p:spPr>
      </p:sp>
      <p:sp>
        <p:nvSpPr>
          <p:cNvPr id="1269" name="Google Shape;1269;p11"/>
          <p:cNvSpPr/>
          <p:nvPr/>
        </p:nvSpPr>
        <p:spPr>
          <a:xfrm rot="626867">
            <a:off x="16454500" y="1816606"/>
            <a:ext cx="930942" cy="1799501"/>
          </a:xfrm>
          <a:custGeom>
            <a:rect b="b" l="l" r="r" t="t"/>
            <a:pathLst>
              <a:path extrusionOk="0" h="1799501" w="930942">
                <a:moveTo>
                  <a:pt x="0" y="0"/>
                </a:moveTo>
                <a:lnTo>
                  <a:pt x="930942" y="0"/>
                </a:lnTo>
                <a:lnTo>
                  <a:pt x="930942" y="1799501"/>
                </a:lnTo>
                <a:lnTo>
                  <a:pt x="0" y="1799501"/>
                </a:lnTo>
                <a:lnTo>
                  <a:pt x="0" y="0"/>
                </a:lnTo>
                <a:close/>
              </a:path>
            </a:pathLst>
          </a:custGeom>
          <a:blipFill rotWithShape="1">
            <a:blip r:embed="rId15">
              <a:alphaModFix/>
            </a:blip>
            <a:stretch>
              <a:fillRect b="0" l="0" r="0" t="0"/>
            </a:stretch>
          </a:blipFill>
          <a:ln>
            <a:noFill/>
          </a:ln>
        </p:spPr>
      </p:sp>
      <p:sp>
        <p:nvSpPr>
          <p:cNvPr id="1270" name="Google Shape;1270;p11"/>
          <p:cNvSpPr/>
          <p:nvPr/>
        </p:nvSpPr>
        <p:spPr>
          <a:xfrm rot="-1289873">
            <a:off x="14808494" y="158608"/>
            <a:ext cx="432377" cy="416213"/>
          </a:xfrm>
          <a:custGeom>
            <a:rect b="b" l="l" r="r" t="t"/>
            <a:pathLst>
              <a:path extrusionOk="0" h="416213" w="432377">
                <a:moveTo>
                  <a:pt x="0" y="0"/>
                </a:moveTo>
                <a:lnTo>
                  <a:pt x="432376" y="0"/>
                </a:lnTo>
                <a:lnTo>
                  <a:pt x="432376" y="416213"/>
                </a:lnTo>
                <a:lnTo>
                  <a:pt x="0" y="416213"/>
                </a:lnTo>
                <a:lnTo>
                  <a:pt x="0" y="0"/>
                </a:lnTo>
                <a:close/>
              </a:path>
            </a:pathLst>
          </a:custGeom>
          <a:blipFill rotWithShape="1">
            <a:blip r:embed="rId14">
              <a:alphaModFix/>
            </a:blip>
            <a:stretch>
              <a:fillRect b="0" l="0" r="0" t="0"/>
            </a:stretch>
          </a:blipFill>
          <a:ln>
            <a:noFill/>
          </a:ln>
        </p:spPr>
      </p:sp>
      <p:sp>
        <p:nvSpPr>
          <p:cNvPr id="1271" name="Google Shape;1271;p11"/>
          <p:cNvSpPr/>
          <p:nvPr/>
        </p:nvSpPr>
        <p:spPr>
          <a:xfrm rot="1080587">
            <a:off x="422216" y="6737340"/>
            <a:ext cx="590115" cy="646007"/>
          </a:xfrm>
          <a:custGeom>
            <a:rect b="b" l="l" r="r" t="t"/>
            <a:pathLst>
              <a:path extrusionOk="0" h="646007" w="590115">
                <a:moveTo>
                  <a:pt x="0" y="0"/>
                </a:moveTo>
                <a:lnTo>
                  <a:pt x="590115" y="0"/>
                </a:lnTo>
                <a:lnTo>
                  <a:pt x="590115" y="646007"/>
                </a:lnTo>
                <a:lnTo>
                  <a:pt x="0" y="646007"/>
                </a:lnTo>
                <a:lnTo>
                  <a:pt x="0" y="0"/>
                </a:lnTo>
                <a:close/>
              </a:path>
            </a:pathLst>
          </a:custGeom>
          <a:blipFill rotWithShape="1">
            <a:blip r:embed="rId7">
              <a:alphaModFix/>
            </a:blip>
            <a:stretch>
              <a:fillRect b="0" l="0" r="0" t="0"/>
            </a:stretch>
          </a:blipFill>
          <a:ln>
            <a:noFill/>
          </a:ln>
        </p:spPr>
      </p:sp>
      <p:sp>
        <p:nvSpPr>
          <p:cNvPr id="1272" name="Google Shape;1272;p11"/>
          <p:cNvSpPr/>
          <p:nvPr/>
        </p:nvSpPr>
        <p:spPr>
          <a:xfrm rot="-1621809">
            <a:off x="284238" y="4763510"/>
            <a:ext cx="277941" cy="341503"/>
          </a:xfrm>
          <a:custGeom>
            <a:rect b="b" l="l" r="r" t="t"/>
            <a:pathLst>
              <a:path extrusionOk="0" h="341503" w="277941">
                <a:moveTo>
                  <a:pt x="0" y="0"/>
                </a:moveTo>
                <a:lnTo>
                  <a:pt x="277941" y="0"/>
                </a:lnTo>
                <a:lnTo>
                  <a:pt x="277941" y="341502"/>
                </a:lnTo>
                <a:lnTo>
                  <a:pt x="0" y="341502"/>
                </a:lnTo>
                <a:lnTo>
                  <a:pt x="0" y="0"/>
                </a:lnTo>
                <a:close/>
              </a:path>
            </a:pathLst>
          </a:custGeom>
          <a:blipFill rotWithShape="1">
            <a:blip r:embed="rId16">
              <a:alphaModFix/>
            </a:blip>
            <a:stretch>
              <a:fillRect b="0" l="0" r="0" t="0"/>
            </a:stretch>
          </a:blipFill>
          <a:ln>
            <a:noFill/>
          </a:ln>
        </p:spPr>
      </p:sp>
      <p:sp>
        <p:nvSpPr>
          <p:cNvPr id="1273" name="Google Shape;1273;p11"/>
          <p:cNvSpPr/>
          <p:nvPr/>
        </p:nvSpPr>
        <p:spPr>
          <a:xfrm rot="5541017">
            <a:off x="164560" y="5291764"/>
            <a:ext cx="298495" cy="289540"/>
          </a:xfrm>
          <a:custGeom>
            <a:rect b="b" l="l" r="r" t="t"/>
            <a:pathLst>
              <a:path extrusionOk="0" h="289540" w="298495">
                <a:moveTo>
                  <a:pt x="0" y="0"/>
                </a:moveTo>
                <a:lnTo>
                  <a:pt x="298495" y="0"/>
                </a:lnTo>
                <a:lnTo>
                  <a:pt x="298495" y="289540"/>
                </a:lnTo>
                <a:lnTo>
                  <a:pt x="0" y="289540"/>
                </a:lnTo>
                <a:lnTo>
                  <a:pt x="0" y="0"/>
                </a:lnTo>
                <a:close/>
              </a:path>
            </a:pathLst>
          </a:custGeom>
          <a:blipFill rotWithShape="1">
            <a:blip r:embed="rId17">
              <a:alphaModFix/>
            </a:blip>
            <a:stretch>
              <a:fillRect b="0" l="0" r="0" t="0"/>
            </a:stretch>
          </a:blipFill>
          <a:ln>
            <a:noFill/>
          </a:ln>
        </p:spPr>
      </p:sp>
      <p:sp>
        <p:nvSpPr>
          <p:cNvPr id="1274" name="Google Shape;1274;p11"/>
          <p:cNvSpPr/>
          <p:nvPr/>
        </p:nvSpPr>
        <p:spPr>
          <a:xfrm rot="303980">
            <a:off x="681850" y="4574235"/>
            <a:ext cx="298495" cy="289540"/>
          </a:xfrm>
          <a:custGeom>
            <a:rect b="b" l="l" r="r" t="t"/>
            <a:pathLst>
              <a:path extrusionOk="0" h="289540" w="298495">
                <a:moveTo>
                  <a:pt x="0" y="0"/>
                </a:moveTo>
                <a:lnTo>
                  <a:pt x="298494" y="0"/>
                </a:lnTo>
                <a:lnTo>
                  <a:pt x="298494" y="289540"/>
                </a:lnTo>
                <a:lnTo>
                  <a:pt x="0" y="289540"/>
                </a:lnTo>
                <a:lnTo>
                  <a:pt x="0" y="0"/>
                </a:lnTo>
                <a:close/>
              </a:path>
            </a:pathLst>
          </a:custGeom>
          <a:blipFill rotWithShape="1">
            <a:blip r:embed="rId17">
              <a:alphaModFix/>
            </a:blip>
            <a:stretch>
              <a:fillRect b="0" l="0" r="0" t="0"/>
            </a:stretch>
          </a:blipFill>
          <a:ln>
            <a:noFill/>
          </a:ln>
        </p:spPr>
      </p:sp>
      <p:sp>
        <p:nvSpPr>
          <p:cNvPr id="1275" name="Google Shape;1275;p11"/>
          <p:cNvSpPr/>
          <p:nvPr/>
        </p:nvSpPr>
        <p:spPr>
          <a:xfrm flipH="1" rot="-1901557">
            <a:off x="208003" y="6340342"/>
            <a:ext cx="338965" cy="359851"/>
          </a:xfrm>
          <a:custGeom>
            <a:rect b="b" l="l" r="r" t="t"/>
            <a:pathLst>
              <a:path extrusionOk="0" h="359851" w="338965">
                <a:moveTo>
                  <a:pt x="338966" y="0"/>
                </a:moveTo>
                <a:lnTo>
                  <a:pt x="0" y="0"/>
                </a:lnTo>
                <a:lnTo>
                  <a:pt x="0" y="359851"/>
                </a:lnTo>
                <a:lnTo>
                  <a:pt x="338966" y="359851"/>
                </a:lnTo>
                <a:lnTo>
                  <a:pt x="338966" y="0"/>
                </a:lnTo>
                <a:close/>
              </a:path>
            </a:pathLst>
          </a:custGeom>
          <a:blipFill rotWithShape="1">
            <a:blip r:embed="rId10">
              <a:alphaModFix/>
            </a:blip>
            <a:stretch>
              <a:fillRect b="0" l="0" r="0" t="0"/>
            </a:stretch>
          </a:blipFill>
          <a:ln>
            <a:noFill/>
          </a:ln>
        </p:spPr>
      </p:sp>
      <p:sp>
        <p:nvSpPr>
          <p:cNvPr id="1276" name="Google Shape;1276;p11"/>
          <p:cNvSpPr/>
          <p:nvPr/>
        </p:nvSpPr>
        <p:spPr>
          <a:xfrm rot="3740065">
            <a:off x="314923" y="5813777"/>
            <a:ext cx="277941" cy="341503"/>
          </a:xfrm>
          <a:custGeom>
            <a:rect b="b" l="l" r="r" t="t"/>
            <a:pathLst>
              <a:path extrusionOk="0" h="341503" w="277941">
                <a:moveTo>
                  <a:pt x="0" y="0"/>
                </a:moveTo>
                <a:lnTo>
                  <a:pt x="277941" y="0"/>
                </a:lnTo>
                <a:lnTo>
                  <a:pt x="277941" y="341503"/>
                </a:lnTo>
                <a:lnTo>
                  <a:pt x="0" y="341503"/>
                </a:lnTo>
                <a:lnTo>
                  <a:pt x="0" y="0"/>
                </a:lnTo>
                <a:close/>
              </a:path>
            </a:pathLst>
          </a:custGeom>
          <a:blipFill rotWithShape="1">
            <a:blip r:embed="rId16">
              <a:alphaModFix/>
            </a:blip>
            <a:stretch>
              <a:fillRect b="0" l="0" r="0" t="0"/>
            </a:stretch>
          </a:blipFill>
          <a:ln>
            <a:noFill/>
          </a:ln>
        </p:spPr>
      </p:sp>
      <p:sp>
        <p:nvSpPr>
          <p:cNvPr id="1277" name="Google Shape;1277;p11"/>
          <p:cNvSpPr/>
          <p:nvPr/>
        </p:nvSpPr>
        <p:spPr>
          <a:xfrm flipH="1" rot="1176506">
            <a:off x="1093734" y="4415427"/>
            <a:ext cx="338965" cy="359851"/>
          </a:xfrm>
          <a:custGeom>
            <a:rect b="b" l="l" r="r" t="t"/>
            <a:pathLst>
              <a:path extrusionOk="0" h="359851" w="338965">
                <a:moveTo>
                  <a:pt x="338965" y="0"/>
                </a:moveTo>
                <a:lnTo>
                  <a:pt x="0" y="0"/>
                </a:lnTo>
                <a:lnTo>
                  <a:pt x="0" y="359851"/>
                </a:lnTo>
                <a:lnTo>
                  <a:pt x="338965" y="359851"/>
                </a:lnTo>
                <a:lnTo>
                  <a:pt x="338965" y="0"/>
                </a:lnTo>
                <a:close/>
              </a:path>
            </a:pathLst>
          </a:custGeom>
          <a:blipFill rotWithShape="1">
            <a:blip r:embed="rId10">
              <a:alphaModFix/>
            </a:blip>
            <a:stretch>
              <a:fillRect b="0" l="0" r="0" t="0"/>
            </a:stretch>
          </a:blipFill>
          <a:ln>
            <a:noFill/>
          </a:ln>
        </p:spPr>
      </p:sp>
      <p:sp>
        <p:nvSpPr>
          <p:cNvPr id="1278" name="Google Shape;1278;p11"/>
          <p:cNvSpPr/>
          <p:nvPr/>
        </p:nvSpPr>
        <p:spPr>
          <a:xfrm rot="999508">
            <a:off x="2997254" y="8852042"/>
            <a:ext cx="720217" cy="1827398"/>
          </a:xfrm>
          <a:custGeom>
            <a:rect b="b" l="l" r="r" t="t"/>
            <a:pathLst>
              <a:path extrusionOk="0" h="1827398" w="720217">
                <a:moveTo>
                  <a:pt x="0" y="0"/>
                </a:moveTo>
                <a:lnTo>
                  <a:pt x="720217" y="0"/>
                </a:lnTo>
                <a:lnTo>
                  <a:pt x="720217" y="1827398"/>
                </a:lnTo>
                <a:lnTo>
                  <a:pt x="0" y="1827398"/>
                </a:lnTo>
                <a:lnTo>
                  <a:pt x="0" y="0"/>
                </a:lnTo>
                <a:close/>
              </a:path>
            </a:pathLst>
          </a:custGeom>
          <a:blipFill rotWithShape="1">
            <a:blip r:embed="rId18">
              <a:alphaModFix/>
            </a:blip>
            <a:stretch>
              <a:fillRect b="0" l="0" r="0" t="0"/>
            </a:stretch>
          </a:blipFill>
          <a:ln>
            <a:noFill/>
          </a:ln>
        </p:spPr>
      </p:sp>
      <p:sp>
        <p:nvSpPr>
          <p:cNvPr id="1279" name="Google Shape;1279;p11"/>
          <p:cNvSpPr txBox="1"/>
          <p:nvPr/>
        </p:nvSpPr>
        <p:spPr>
          <a:xfrm>
            <a:off x="2601288" y="1889625"/>
            <a:ext cx="12423300" cy="10464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6799" u="none" cap="none" strike="noStrike">
                <a:solidFill>
                  <a:srgbClr val="365B6D"/>
                </a:solidFill>
                <a:latin typeface="Josefin Sans SemiBold"/>
                <a:ea typeface="Josefin Sans SemiBold"/>
                <a:cs typeface="Josefin Sans SemiBold"/>
                <a:sym typeface="Josefin Sans SemiBold"/>
              </a:rPr>
              <a:t>QUALITY VS LOWEST PRICE</a:t>
            </a:r>
            <a:endParaRPr sz="1000">
              <a:latin typeface="Josefin Sans SemiBold"/>
              <a:ea typeface="Josefin Sans SemiBold"/>
              <a:cs typeface="Josefin Sans SemiBold"/>
              <a:sym typeface="Josefin Sans SemiBold"/>
            </a:endParaRPr>
          </a:p>
        </p:txBody>
      </p:sp>
      <p:sp>
        <p:nvSpPr>
          <p:cNvPr id="1280" name="Google Shape;1280;p11"/>
          <p:cNvSpPr txBox="1"/>
          <p:nvPr/>
        </p:nvSpPr>
        <p:spPr>
          <a:xfrm>
            <a:off x="3867764" y="3374567"/>
            <a:ext cx="8519700" cy="2047200"/>
          </a:xfrm>
          <a:prstGeom prst="rect">
            <a:avLst/>
          </a:prstGeom>
          <a:noFill/>
          <a:ln>
            <a:noFill/>
          </a:ln>
        </p:spPr>
        <p:txBody>
          <a:bodyPr anchorCtr="0" anchor="t" bIns="0" lIns="0" spcFirstLastPara="1" rIns="0" wrap="square" tIns="0">
            <a:spAutoFit/>
          </a:bodyPr>
          <a:lstStyle/>
          <a:p>
            <a:pPr indent="-377825" lvl="1" marL="755651" marR="0" rtl="0" algn="l">
              <a:lnSpc>
                <a:spcPct val="140000"/>
              </a:lnSpc>
              <a:spcBef>
                <a:spcPts val="0"/>
              </a:spcBef>
              <a:spcAft>
                <a:spcPts val="0"/>
              </a:spcAft>
              <a:buClr>
                <a:srgbClr val="365B6D"/>
              </a:buClr>
              <a:buSzPts val="3500"/>
              <a:buFont typeface="Arial"/>
              <a:buChar char="•"/>
            </a:pPr>
            <a:r>
              <a:rPr b="0" i="0" lang="en-US" sz="3500" u="none" cap="none" strike="noStrike">
                <a:solidFill>
                  <a:srgbClr val="365B6D"/>
                </a:solidFill>
                <a:latin typeface="Josefin Sans"/>
                <a:ea typeface="Josefin Sans"/>
                <a:cs typeface="Josefin Sans"/>
                <a:sym typeface="Josefin Sans"/>
              </a:rPr>
              <a:t>Overview of quality vs lowest price</a:t>
            </a:r>
            <a:endParaRPr/>
          </a:p>
          <a:p>
            <a:pPr indent="-377825" lvl="1" marL="755651" marR="0" rtl="0" algn="l">
              <a:lnSpc>
                <a:spcPct val="140000"/>
              </a:lnSpc>
              <a:spcBef>
                <a:spcPts val="0"/>
              </a:spcBef>
              <a:spcAft>
                <a:spcPts val="0"/>
              </a:spcAft>
              <a:buClr>
                <a:srgbClr val="365B6D"/>
              </a:buClr>
              <a:buSzPts val="3500"/>
              <a:buFont typeface="Arial"/>
              <a:buChar char="•"/>
            </a:pPr>
            <a:r>
              <a:rPr b="0" i="0" lang="en-US" sz="3500" u="none" cap="none" strike="noStrike">
                <a:solidFill>
                  <a:srgbClr val="365B6D"/>
                </a:solidFill>
                <a:latin typeface="Josefin Sans"/>
                <a:ea typeface="Josefin Sans"/>
                <a:cs typeface="Josefin Sans"/>
                <a:sym typeface="Josefin Sans"/>
              </a:rPr>
              <a:t>Procurement </a:t>
            </a:r>
            <a:r>
              <a:rPr lang="en-US" sz="3500">
                <a:solidFill>
                  <a:srgbClr val="365B6D"/>
                </a:solidFill>
                <a:latin typeface="Josefin Sans"/>
                <a:ea typeface="Josefin Sans"/>
                <a:cs typeface="Josefin Sans"/>
                <a:sym typeface="Josefin Sans"/>
              </a:rPr>
              <a:t>Checklist</a:t>
            </a:r>
            <a:endParaRPr/>
          </a:p>
          <a:p>
            <a:pPr indent="-377825" lvl="1" marL="755651" marR="0" rtl="0" algn="l">
              <a:lnSpc>
                <a:spcPct val="140000"/>
              </a:lnSpc>
              <a:spcBef>
                <a:spcPts val="0"/>
              </a:spcBef>
              <a:spcAft>
                <a:spcPts val="0"/>
              </a:spcAft>
              <a:buClr>
                <a:srgbClr val="365B6D"/>
              </a:buClr>
              <a:buSzPts val="3500"/>
              <a:buFont typeface="Arial"/>
              <a:buChar char="•"/>
            </a:pPr>
            <a:r>
              <a:rPr b="0" i="0" lang="en-US" sz="3500" u="none" cap="none" strike="noStrike">
                <a:solidFill>
                  <a:srgbClr val="365B6D"/>
                </a:solidFill>
                <a:latin typeface="Josefin Sans"/>
                <a:ea typeface="Josefin Sans"/>
                <a:cs typeface="Josefin Sans"/>
                <a:sym typeface="Josefin Sans"/>
              </a:rPr>
              <a:t>Expert panelists weigh in on this issue</a:t>
            </a:r>
            <a:endParaRPr/>
          </a:p>
        </p:txBody>
      </p:sp>
      <p:sp>
        <p:nvSpPr>
          <p:cNvPr id="1281" name="Google Shape;1281;p11"/>
          <p:cNvSpPr/>
          <p:nvPr/>
        </p:nvSpPr>
        <p:spPr>
          <a:xfrm rot="1662904">
            <a:off x="17343506" y="2086788"/>
            <a:ext cx="1012805" cy="668668"/>
          </a:xfrm>
          <a:custGeom>
            <a:rect b="b" l="l" r="r" t="t"/>
            <a:pathLst>
              <a:path extrusionOk="0" h="668668" w="1012805">
                <a:moveTo>
                  <a:pt x="0" y="0"/>
                </a:moveTo>
                <a:lnTo>
                  <a:pt x="1012805" y="0"/>
                </a:lnTo>
                <a:lnTo>
                  <a:pt x="1012805" y="668668"/>
                </a:lnTo>
                <a:lnTo>
                  <a:pt x="0" y="668668"/>
                </a:lnTo>
                <a:lnTo>
                  <a:pt x="0" y="0"/>
                </a:lnTo>
                <a:close/>
              </a:path>
            </a:pathLst>
          </a:custGeom>
          <a:blipFill rotWithShape="1">
            <a:blip r:embed="rId19">
              <a:alphaModFix/>
            </a:blip>
            <a:stretch>
              <a:fillRect b="0" l="0" r="0" t="0"/>
            </a:stretch>
          </a:blipFill>
          <a:ln>
            <a:noFill/>
          </a:ln>
        </p:spPr>
      </p:sp>
      <p:sp>
        <p:nvSpPr>
          <p:cNvPr id="1282" name="Google Shape;1282;p11"/>
          <p:cNvSpPr/>
          <p:nvPr/>
        </p:nvSpPr>
        <p:spPr>
          <a:xfrm>
            <a:off x="15892210" y="1113594"/>
            <a:ext cx="582467" cy="1479281"/>
          </a:xfrm>
          <a:custGeom>
            <a:rect b="b" l="l" r="r" t="t"/>
            <a:pathLst>
              <a:path extrusionOk="0" h="1479281" w="582467">
                <a:moveTo>
                  <a:pt x="0" y="0"/>
                </a:moveTo>
                <a:lnTo>
                  <a:pt x="582467" y="0"/>
                </a:lnTo>
                <a:lnTo>
                  <a:pt x="582467" y="1479281"/>
                </a:lnTo>
                <a:lnTo>
                  <a:pt x="0" y="1479281"/>
                </a:lnTo>
                <a:lnTo>
                  <a:pt x="0" y="0"/>
                </a:lnTo>
                <a:close/>
              </a:path>
            </a:pathLst>
          </a:custGeom>
          <a:blipFill rotWithShape="1">
            <a:blip r:embed="rId18">
              <a:alphaModFix/>
            </a:blip>
            <a:stretch>
              <a:fillRect b="0" l="0" r="0" t="0"/>
            </a:stretch>
          </a:blipFill>
          <a:ln>
            <a:noFill/>
          </a:ln>
        </p:spPr>
      </p:sp>
      <p:sp>
        <p:nvSpPr>
          <p:cNvPr id="1283" name="Google Shape;1283;p11"/>
          <p:cNvSpPr/>
          <p:nvPr/>
        </p:nvSpPr>
        <p:spPr>
          <a:xfrm>
            <a:off x="16387824" y="670163"/>
            <a:ext cx="1175147" cy="1153113"/>
          </a:xfrm>
          <a:custGeom>
            <a:rect b="b" l="l" r="r" t="t"/>
            <a:pathLst>
              <a:path extrusionOk="0" h="1153113" w="1175147">
                <a:moveTo>
                  <a:pt x="0" y="0"/>
                </a:moveTo>
                <a:lnTo>
                  <a:pt x="1175146" y="0"/>
                </a:lnTo>
                <a:lnTo>
                  <a:pt x="1175146" y="1153112"/>
                </a:lnTo>
                <a:lnTo>
                  <a:pt x="0" y="1153112"/>
                </a:lnTo>
                <a:lnTo>
                  <a:pt x="0" y="0"/>
                </a:lnTo>
                <a:close/>
              </a:path>
            </a:pathLst>
          </a:custGeom>
          <a:blipFill rotWithShape="1">
            <a:blip r:embed="rId20">
              <a:alphaModFix/>
            </a:blip>
            <a:stretch>
              <a:fillRect b="0" l="0" r="0" t="0"/>
            </a:stretch>
          </a:blipFill>
          <a:ln>
            <a:noFill/>
          </a:ln>
        </p:spPr>
      </p:sp>
      <p:sp>
        <p:nvSpPr>
          <p:cNvPr id="1284" name="Google Shape;1284;p11"/>
          <p:cNvSpPr/>
          <p:nvPr/>
        </p:nvSpPr>
        <p:spPr>
          <a:xfrm rot="-1059575">
            <a:off x="16295678" y="3379106"/>
            <a:ext cx="2137057" cy="1883281"/>
          </a:xfrm>
          <a:custGeom>
            <a:rect b="b" l="l" r="r" t="t"/>
            <a:pathLst>
              <a:path extrusionOk="0" h="1883281" w="2137057">
                <a:moveTo>
                  <a:pt x="0" y="0"/>
                </a:moveTo>
                <a:lnTo>
                  <a:pt x="2137056" y="0"/>
                </a:lnTo>
                <a:lnTo>
                  <a:pt x="2137056" y="1883281"/>
                </a:lnTo>
                <a:lnTo>
                  <a:pt x="0" y="1883281"/>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288" name="Shape 1288"/>
        <p:cNvGrpSpPr/>
        <p:nvPr/>
      </p:nvGrpSpPr>
      <p:grpSpPr>
        <a:xfrm>
          <a:off x="0" y="0"/>
          <a:ext cx="0" cy="0"/>
          <a:chOff x="0" y="0"/>
          <a:chExt cx="0" cy="0"/>
        </a:xfrm>
      </p:grpSpPr>
      <p:sp>
        <p:nvSpPr>
          <p:cNvPr id="1289" name="Google Shape;1289;p12"/>
          <p:cNvSpPr/>
          <p:nvPr/>
        </p:nvSpPr>
        <p:spPr>
          <a:xfrm rot="6454898">
            <a:off x="-1187184" y="-820925"/>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290" name="Google Shape;1290;p12"/>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291" name="Google Shape;1291;p12"/>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292" name="Google Shape;1292;p12"/>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293" name="Google Shape;1293;p12"/>
          <p:cNvSpPr/>
          <p:nvPr/>
        </p:nvSpPr>
        <p:spPr>
          <a:xfrm rot="-311798">
            <a:off x="16327303" y="8437002"/>
            <a:ext cx="1849989" cy="2528543"/>
          </a:xfrm>
          <a:custGeom>
            <a:rect b="b" l="l" r="r" t="t"/>
            <a:pathLst>
              <a:path extrusionOk="0" h="2528543" w="1849989">
                <a:moveTo>
                  <a:pt x="0" y="0"/>
                </a:moveTo>
                <a:lnTo>
                  <a:pt x="1849989" y="0"/>
                </a:lnTo>
                <a:lnTo>
                  <a:pt x="1849989" y="2528543"/>
                </a:lnTo>
                <a:lnTo>
                  <a:pt x="0" y="2528543"/>
                </a:lnTo>
                <a:lnTo>
                  <a:pt x="0" y="0"/>
                </a:lnTo>
                <a:close/>
              </a:path>
            </a:pathLst>
          </a:custGeom>
          <a:blipFill rotWithShape="1">
            <a:blip r:embed="rId5">
              <a:alphaModFix/>
            </a:blip>
            <a:stretch>
              <a:fillRect b="0" l="0" r="0" t="0"/>
            </a:stretch>
          </a:blipFill>
          <a:ln>
            <a:noFill/>
          </a:ln>
        </p:spPr>
      </p:sp>
      <p:sp>
        <p:nvSpPr>
          <p:cNvPr id="1294" name="Google Shape;1294;p12"/>
          <p:cNvSpPr/>
          <p:nvPr/>
        </p:nvSpPr>
        <p:spPr>
          <a:xfrm rot="2524392">
            <a:off x="180814" y="5630603"/>
            <a:ext cx="1293283" cy="1246725"/>
          </a:xfrm>
          <a:custGeom>
            <a:rect b="b" l="l" r="r" t="t"/>
            <a:pathLst>
              <a:path extrusionOk="0" h="1246725" w="1293283">
                <a:moveTo>
                  <a:pt x="0" y="0"/>
                </a:moveTo>
                <a:lnTo>
                  <a:pt x="1293283" y="0"/>
                </a:lnTo>
                <a:lnTo>
                  <a:pt x="1293283" y="1246725"/>
                </a:lnTo>
                <a:lnTo>
                  <a:pt x="0" y="1246725"/>
                </a:lnTo>
                <a:lnTo>
                  <a:pt x="0" y="0"/>
                </a:lnTo>
                <a:close/>
              </a:path>
            </a:pathLst>
          </a:custGeom>
          <a:blipFill rotWithShape="1">
            <a:blip r:embed="rId6">
              <a:alphaModFix/>
            </a:blip>
            <a:stretch>
              <a:fillRect b="0" l="0" r="0" t="0"/>
            </a:stretch>
          </a:blipFill>
          <a:ln>
            <a:noFill/>
          </a:ln>
        </p:spPr>
      </p:sp>
      <p:sp>
        <p:nvSpPr>
          <p:cNvPr id="1295" name="Google Shape;1295;p12"/>
          <p:cNvSpPr/>
          <p:nvPr/>
        </p:nvSpPr>
        <p:spPr>
          <a:xfrm rot="-747222">
            <a:off x="16874502" y="7195730"/>
            <a:ext cx="769596" cy="1036798"/>
          </a:xfrm>
          <a:custGeom>
            <a:rect b="b" l="l" r="r" t="t"/>
            <a:pathLst>
              <a:path extrusionOk="0" h="1036798" w="769596">
                <a:moveTo>
                  <a:pt x="0" y="0"/>
                </a:moveTo>
                <a:lnTo>
                  <a:pt x="769596" y="0"/>
                </a:lnTo>
                <a:lnTo>
                  <a:pt x="769596" y="1036798"/>
                </a:lnTo>
                <a:lnTo>
                  <a:pt x="0" y="1036798"/>
                </a:lnTo>
                <a:lnTo>
                  <a:pt x="0" y="0"/>
                </a:lnTo>
                <a:close/>
              </a:path>
            </a:pathLst>
          </a:custGeom>
          <a:blipFill rotWithShape="1">
            <a:blip r:embed="rId7">
              <a:alphaModFix/>
            </a:blip>
            <a:stretch>
              <a:fillRect b="0" l="0" r="0" t="0"/>
            </a:stretch>
          </a:blipFill>
          <a:ln>
            <a:noFill/>
          </a:ln>
        </p:spPr>
      </p:sp>
      <p:sp>
        <p:nvSpPr>
          <p:cNvPr id="1296" name="Google Shape;1296;p12"/>
          <p:cNvSpPr/>
          <p:nvPr/>
        </p:nvSpPr>
        <p:spPr>
          <a:xfrm rot="-1071704">
            <a:off x="14892996" y="8981467"/>
            <a:ext cx="1175077" cy="1153113"/>
          </a:xfrm>
          <a:custGeom>
            <a:rect b="b" l="l" r="r" t="t"/>
            <a:pathLst>
              <a:path extrusionOk="0" h="1153113" w="1175077">
                <a:moveTo>
                  <a:pt x="0" y="0"/>
                </a:moveTo>
                <a:lnTo>
                  <a:pt x="1175076" y="0"/>
                </a:lnTo>
                <a:lnTo>
                  <a:pt x="1175076" y="1153113"/>
                </a:lnTo>
                <a:lnTo>
                  <a:pt x="0" y="1153113"/>
                </a:lnTo>
                <a:lnTo>
                  <a:pt x="0" y="0"/>
                </a:lnTo>
                <a:close/>
              </a:path>
            </a:pathLst>
          </a:custGeom>
          <a:blipFill rotWithShape="1">
            <a:blip r:embed="rId8">
              <a:alphaModFix/>
            </a:blip>
            <a:stretch>
              <a:fillRect b="0" l="0" r="0" t="0"/>
            </a:stretch>
          </a:blipFill>
          <a:ln>
            <a:noFill/>
          </a:ln>
        </p:spPr>
      </p:sp>
      <p:sp>
        <p:nvSpPr>
          <p:cNvPr id="1297" name="Google Shape;1297;p12"/>
          <p:cNvSpPr/>
          <p:nvPr/>
        </p:nvSpPr>
        <p:spPr>
          <a:xfrm rot="-1501333">
            <a:off x="229861" y="2850049"/>
            <a:ext cx="687946" cy="1239543"/>
          </a:xfrm>
          <a:custGeom>
            <a:rect b="b" l="l" r="r" t="t"/>
            <a:pathLst>
              <a:path extrusionOk="0" h="1239543" w="687946">
                <a:moveTo>
                  <a:pt x="0" y="0"/>
                </a:moveTo>
                <a:lnTo>
                  <a:pt x="687946" y="0"/>
                </a:lnTo>
                <a:lnTo>
                  <a:pt x="687946" y="1239543"/>
                </a:lnTo>
                <a:lnTo>
                  <a:pt x="0" y="1239543"/>
                </a:lnTo>
                <a:lnTo>
                  <a:pt x="0" y="0"/>
                </a:lnTo>
                <a:close/>
              </a:path>
            </a:pathLst>
          </a:custGeom>
          <a:blipFill rotWithShape="1">
            <a:blip r:embed="rId9">
              <a:alphaModFix/>
            </a:blip>
            <a:stretch>
              <a:fillRect b="0" l="0" r="0" t="0"/>
            </a:stretch>
          </a:blipFill>
          <a:ln>
            <a:noFill/>
          </a:ln>
        </p:spPr>
      </p:sp>
      <p:sp>
        <p:nvSpPr>
          <p:cNvPr id="1298" name="Google Shape;1298;p12"/>
          <p:cNvSpPr/>
          <p:nvPr/>
        </p:nvSpPr>
        <p:spPr>
          <a:xfrm rot="1419781">
            <a:off x="551420" y="3928582"/>
            <a:ext cx="954559" cy="1292127"/>
          </a:xfrm>
          <a:custGeom>
            <a:rect b="b" l="l" r="r" t="t"/>
            <a:pathLst>
              <a:path extrusionOk="0" h="1292127" w="954559">
                <a:moveTo>
                  <a:pt x="0" y="0"/>
                </a:moveTo>
                <a:lnTo>
                  <a:pt x="954560" y="0"/>
                </a:lnTo>
                <a:lnTo>
                  <a:pt x="954560" y="1292127"/>
                </a:lnTo>
                <a:lnTo>
                  <a:pt x="0" y="1292127"/>
                </a:lnTo>
                <a:lnTo>
                  <a:pt x="0" y="0"/>
                </a:lnTo>
                <a:close/>
              </a:path>
            </a:pathLst>
          </a:custGeom>
          <a:blipFill rotWithShape="1">
            <a:blip r:embed="rId10">
              <a:alphaModFix/>
            </a:blip>
            <a:stretch>
              <a:fillRect b="0" l="0" r="0" t="0"/>
            </a:stretch>
          </a:blipFill>
          <a:ln>
            <a:noFill/>
          </a:ln>
        </p:spPr>
      </p:sp>
      <p:sp>
        <p:nvSpPr>
          <p:cNvPr id="1299" name="Google Shape;1299;p12"/>
          <p:cNvSpPr/>
          <p:nvPr/>
        </p:nvSpPr>
        <p:spPr>
          <a:xfrm rot="-1098511">
            <a:off x="253823" y="1275475"/>
            <a:ext cx="1787690" cy="1267025"/>
          </a:xfrm>
          <a:custGeom>
            <a:rect b="b" l="l" r="r" t="t"/>
            <a:pathLst>
              <a:path extrusionOk="0" h="1267025" w="1787690">
                <a:moveTo>
                  <a:pt x="0" y="0"/>
                </a:moveTo>
                <a:lnTo>
                  <a:pt x="1787689" y="0"/>
                </a:lnTo>
                <a:lnTo>
                  <a:pt x="1787689" y="1267025"/>
                </a:lnTo>
                <a:lnTo>
                  <a:pt x="0" y="1267025"/>
                </a:lnTo>
                <a:lnTo>
                  <a:pt x="0" y="0"/>
                </a:lnTo>
                <a:close/>
              </a:path>
            </a:pathLst>
          </a:custGeom>
          <a:blipFill rotWithShape="1">
            <a:blip r:embed="rId11">
              <a:alphaModFix/>
            </a:blip>
            <a:stretch>
              <a:fillRect b="0" l="0" r="0" t="0"/>
            </a:stretch>
          </a:blipFill>
          <a:ln>
            <a:noFill/>
          </a:ln>
        </p:spPr>
      </p:sp>
      <p:sp>
        <p:nvSpPr>
          <p:cNvPr id="1300" name="Google Shape;1300;p12"/>
          <p:cNvSpPr/>
          <p:nvPr/>
        </p:nvSpPr>
        <p:spPr>
          <a:xfrm>
            <a:off x="1980159" y="842779"/>
            <a:ext cx="828811" cy="809127"/>
          </a:xfrm>
          <a:custGeom>
            <a:rect b="b" l="l" r="r" t="t"/>
            <a:pathLst>
              <a:path extrusionOk="0" h="809127" w="828811">
                <a:moveTo>
                  <a:pt x="0" y="0"/>
                </a:moveTo>
                <a:lnTo>
                  <a:pt x="828811" y="0"/>
                </a:lnTo>
                <a:lnTo>
                  <a:pt x="828811" y="809127"/>
                </a:lnTo>
                <a:lnTo>
                  <a:pt x="0" y="809127"/>
                </a:lnTo>
                <a:lnTo>
                  <a:pt x="0" y="0"/>
                </a:lnTo>
                <a:close/>
              </a:path>
            </a:pathLst>
          </a:custGeom>
          <a:blipFill rotWithShape="1">
            <a:blip r:embed="rId12">
              <a:alphaModFix/>
            </a:blip>
            <a:stretch>
              <a:fillRect b="0" l="0" r="0" t="0"/>
            </a:stretch>
          </a:blipFill>
          <a:ln>
            <a:noFill/>
          </a:ln>
        </p:spPr>
      </p:sp>
      <p:sp>
        <p:nvSpPr>
          <p:cNvPr id="1301" name="Google Shape;1301;p12"/>
          <p:cNvSpPr/>
          <p:nvPr/>
        </p:nvSpPr>
        <p:spPr>
          <a:xfrm rot="2048915">
            <a:off x="238493" y="4086440"/>
            <a:ext cx="377560" cy="400594"/>
          </a:xfrm>
          <a:custGeom>
            <a:rect b="b" l="l" r="r" t="t"/>
            <a:pathLst>
              <a:path extrusionOk="0" h="400594" w="377560">
                <a:moveTo>
                  <a:pt x="0" y="0"/>
                </a:moveTo>
                <a:lnTo>
                  <a:pt x="377560" y="0"/>
                </a:lnTo>
                <a:lnTo>
                  <a:pt x="377560" y="400594"/>
                </a:lnTo>
                <a:lnTo>
                  <a:pt x="0" y="400594"/>
                </a:lnTo>
                <a:lnTo>
                  <a:pt x="0" y="0"/>
                </a:lnTo>
                <a:close/>
              </a:path>
            </a:pathLst>
          </a:custGeom>
          <a:blipFill rotWithShape="1">
            <a:blip r:embed="rId13">
              <a:alphaModFix/>
            </a:blip>
            <a:stretch>
              <a:fillRect b="0" l="0" r="0" t="0"/>
            </a:stretch>
          </a:blipFill>
          <a:ln>
            <a:noFill/>
          </a:ln>
        </p:spPr>
      </p:sp>
      <p:sp>
        <p:nvSpPr>
          <p:cNvPr id="1302" name="Google Shape;1302;p12"/>
          <p:cNvSpPr/>
          <p:nvPr/>
        </p:nvSpPr>
        <p:spPr>
          <a:xfrm>
            <a:off x="685505" y="5143500"/>
            <a:ext cx="383878" cy="372362"/>
          </a:xfrm>
          <a:custGeom>
            <a:rect b="b" l="l" r="r" t="t"/>
            <a:pathLst>
              <a:path extrusionOk="0" h="372362" w="383878">
                <a:moveTo>
                  <a:pt x="0" y="0"/>
                </a:moveTo>
                <a:lnTo>
                  <a:pt x="383878" y="0"/>
                </a:lnTo>
                <a:lnTo>
                  <a:pt x="383878" y="372362"/>
                </a:lnTo>
                <a:lnTo>
                  <a:pt x="0" y="372362"/>
                </a:lnTo>
                <a:lnTo>
                  <a:pt x="0" y="0"/>
                </a:lnTo>
                <a:close/>
              </a:path>
            </a:pathLst>
          </a:custGeom>
          <a:blipFill rotWithShape="1">
            <a:blip r:embed="rId14">
              <a:alphaModFix/>
            </a:blip>
            <a:stretch>
              <a:fillRect b="0" l="0" r="0" t="0"/>
            </a:stretch>
          </a:blipFill>
          <a:ln>
            <a:noFill/>
          </a:ln>
        </p:spPr>
      </p:sp>
      <p:sp>
        <p:nvSpPr>
          <p:cNvPr id="1303" name="Google Shape;1303;p12"/>
          <p:cNvSpPr/>
          <p:nvPr/>
        </p:nvSpPr>
        <p:spPr>
          <a:xfrm rot="5494052">
            <a:off x="1465635" y="447358"/>
            <a:ext cx="383878" cy="372362"/>
          </a:xfrm>
          <a:custGeom>
            <a:rect b="b" l="l" r="r" t="t"/>
            <a:pathLst>
              <a:path extrusionOk="0" h="372362" w="383878">
                <a:moveTo>
                  <a:pt x="0" y="0"/>
                </a:moveTo>
                <a:lnTo>
                  <a:pt x="383878" y="0"/>
                </a:lnTo>
                <a:lnTo>
                  <a:pt x="383878" y="372362"/>
                </a:lnTo>
                <a:lnTo>
                  <a:pt x="0" y="372362"/>
                </a:lnTo>
                <a:lnTo>
                  <a:pt x="0" y="0"/>
                </a:lnTo>
                <a:close/>
              </a:path>
            </a:pathLst>
          </a:custGeom>
          <a:blipFill rotWithShape="1">
            <a:blip r:embed="rId14">
              <a:alphaModFix/>
            </a:blip>
            <a:stretch>
              <a:fillRect b="0" l="0" r="0" t="0"/>
            </a:stretch>
          </a:blipFill>
          <a:ln>
            <a:noFill/>
          </a:ln>
        </p:spPr>
      </p:sp>
      <p:sp>
        <p:nvSpPr>
          <p:cNvPr id="1304" name="Google Shape;1304;p12"/>
          <p:cNvSpPr/>
          <p:nvPr/>
        </p:nvSpPr>
        <p:spPr>
          <a:xfrm rot="-555428">
            <a:off x="760623" y="587163"/>
            <a:ext cx="525013" cy="511232"/>
          </a:xfrm>
          <a:custGeom>
            <a:rect b="b" l="l" r="r" t="t"/>
            <a:pathLst>
              <a:path extrusionOk="0" h="511232" w="525013">
                <a:moveTo>
                  <a:pt x="0" y="0"/>
                </a:moveTo>
                <a:lnTo>
                  <a:pt x="525013" y="0"/>
                </a:lnTo>
                <a:lnTo>
                  <a:pt x="525013" y="511232"/>
                </a:lnTo>
                <a:lnTo>
                  <a:pt x="0" y="511232"/>
                </a:lnTo>
                <a:lnTo>
                  <a:pt x="0" y="0"/>
                </a:lnTo>
                <a:close/>
              </a:path>
            </a:pathLst>
          </a:custGeom>
          <a:blipFill rotWithShape="1">
            <a:blip r:embed="rId15">
              <a:alphaModFix/>
            </a:blip>
            <a:stretch>
              <a:fillRect b="0" l="0" r="0" t="0"/>
            </a:stretch>
          </a:blipFill>
          <a:ln>
            <a:noFill/>
          </a:ln>
        </p:spPr>
      </p:sp>
      <p:sp>
        <p:nvSpPr>
          <p:cNvPr id="1305" name="Google Shape;1305;p12"/>
          <p:cNvSpPr/>
          <p:nvPr/>
        </p:nvSpPr>
        <p:spPr>
          <a:xfrm rot="2352152">
            <a:off x="2082639" y="145864"/>
            <a:ext cx="525013" cy="511232"/>
          </a:xfrm>
          <a:custGeom>
            <a:rect b="b" l="l" r="r" t="t"/>
            <a:pathLst>
              <a:path extrusionOk="0" h="511232" w="525013">
                <a:moveTo>
                  <a:pt x="0" y="0"/>
                </a:moveTo>
                <a:lnTo>
                  <a:pt x="525013" y="0"/>
                </a:lnTo>
                <a:lnTo>
                  <a:pt x="525013" y="511232"/>
                </a:lnTo>
                <a:lnTo>
                  <a:pt x="0" y="511232"/>
                </a:lnTo>
                <a:lnTo>
                  <a:pt x="0" y="0"/>
                </a:lnTo>
                <a:close/>
              </a:path>
            </a:pathLst>
          </a:custGeom>
          <a:blipFill rotWithShape="1">
            <a:blip r:embed="rId15">
              <a:alphaModFix/>
            </a:blip>
            <a:stretch>
              <a:fillRect b="0" l="0" r="0" t="0"/>
            </a:stretch>
          </a:blipFill>
          <a:ln>
            <a:noFill/>
          </a:ln>
        </p:spPr>
      </p:sp>
      <p:sp>
        <p:nvSpPr>
          <p:cNvPr id="1306" name="Google Shape;1306;p12"/>
          <p:cNvSpPr/>
          <p:nvPr/>
        </p:nvSpPr>
        <p:spPr>
          <a:xfrm rot="-607517">
            <a:off x="2759551" y="238378"/>
            <a:ext cx="1197071" cy="790322"/>
          </a:xfrm>
          <a:custGeom>
            <a:rect b="b" l="l" r="r" t="t"/>
            <a:pathLst>
              <a:path extrusionOk="0" h="790322" w="1197071">
                <a:moveTo>
                  <a:pt x="0" y="0"/>
                </a:moveTo>
                <a:lnTo>
                  <a:pt x="1197071" y="0"/>
                </a:lnTo>
                <a:lnTo>
                  <a:pt x="1197071" y="790322"/>
                </a:lnTo>
                <a:lnTo>
                  <a:pt x="0" y="790322"/>
                </a:lnTo>
                <a:lnTo>
                  <a:pt x="0" y="0"/>
                </a:lnTo>
                <a:close/>
              </a:path>
            </a:pathLst>
          </a:custGeom>
          <a:blipFill rotWithShape="1">
            <a:blip r:embed="rId16">
              <a:alphaModFix/>
            </a:blip>
            <a:stretch>
              <a:fillRect b="0" l="0" r="0" t="0"/>
            </a:stretch>
          </a:blipFill>
          <a:ln>
            <a:noFill/>
          </a:ln>
        </p:spPr>
      </p:sp>
      <p:sp>
        <p:nvSpPr>
          <p:cNvPr id="1307" name="Google Shape;1307;p12"/>
          <p:cNvSpPr/>
          <p:nvPr/>
        </p:nvSpPr>
        <p:spPr>
          <a:xfrm rot="-1128355">
            <a:off x="235334" y="341185"/>
            <a:ext cx="383878" cy="372362"/>
          </a:xfrm>
          <a:custGeom>
            <a:rect b="b" l="l" r="r" t="t"/>
            <a:pathLst>
              <a:path extrusionOk="0" h="372362" w="383878">
                <a:moveTo>
                  <a:pt x="0" y="0"/>
                </a:moveTo>
                <a:lnTo>
                  <a:pt x="383878" y="0"/>
                </a:lnTo>
                <a:lnTo>
                  <a:pt x="383878" y="372361"/>
                </a:lnTo>
                <a:lnTo>
                  <a:pt x="0" y="372361"/>
                </a:lnTo>
                <a:lnTo>
                  <a:pt x="0" y="0"/>
                </a:lnTo>
                <a:close/>
              </a:path>
            </a:pathLst>
          </a:custGeom>
          <a:blipFill rotWithShape="1">
            <a:blip r:embed="rId14">
              <a:alphaModFix/>
            </a:blip>
            <a:stretch>
              <a:fillRect b="0" l="0" r="0" t="0"/>
            </a:stretch>
          </a:blipFill>
          <a:ln>
            <a:noFill/>
          </a:ln>
        </p:spPr>
      </p:sp>
      <p:sp>
        <p:nvSpPr>
          <p:cNvPr id="1308" name="Google Shape;1308;p12"/>
          <p:cNvSpPr/>
          <p:nvPr/>
        </p:nvSpPr>
        <p:spPr>
          <a:xfrm flipH="1">
            <a:off x="16771763" y="5474730"/>
            <a:ext cx="1757886" cy="1650215"/>
          </a:xfrm>
          <a:custGeom>
            <a:rect b="b" l="l" r="r" t="t"/>
            <a:pathLst>
              <a:path extrusionOk="0" h="1650215" w="1757886">
                <a:moveTo>
                  <a:pt x="1757885" y="0"/>
                </a:moveTo>
                <a:lnTo>
                  <a:pt x="0" y="0"/>
                </a:lnTo>
                <a:lnTo>
                  <a:pt x="0" y="1650215"/>
                </a:lnTo>
                <a:lnTo>
                  <a:pt x="1757885" y="1650215"/>
                </a:lnTo>
                <a:lnTo>
                  <a:pt x="1757885" y="0"/>
                </a:lnTo>
                <a:close/>
              </a:path>
            </a:pathLst>
          </a:custGeom>
          <a:blipFill rotWithShape="1">
            <a:blip r:embed="rId17">
              <a:alphaModFix/>
            </a:blip>
            <a:stretch>
              <a:fillRect b="0" l="0" r="0" t="0"/>
            </a:stretch>
          </a:blipFill>
          <a:ln>
            <a:noFill/>
          </a:ln>
        </p:spPr>
      </p:sp>
      <p:sp>
        <p:nvSpPr>
          <p:cNvPr id="1309" name="Google Shape;1309;p12"/>
          <p:cNvSpPr/>
          <p:nvPr/>
        </p:nvSpPr>
        <p:spPr>
          <a:xfrm rot="-2052259">
            <a:off x="16655775" y="3961344"/>
            <a:ext cx="687267" cy="1395466"/>
          </a:xfrm>
          <a:custGeom>
            <a:rect b="b" l="l" r="r" t="t"/>
            <a:pathLst>
              <a:path extrusionOk="0" h="1395466" w="687267">
                <a:moveTo>
                  <a:pt x="0" y="0"/>
                </a:moveTo>
                <a:lnTo>
                  <a:pt x="687267" y="0"/>
                </a:lnTo>
                <a:lnTo>
                  <a:pt x="687267" y="1395466"/>
                </a:lnTo>
                <a:lnTo>
                  <a:pt x="0" y="1395466"/>
                </a:lnTo>
                <a:lnTo>
                  <a:pt x="0" y="0"/>
                </a:lnTo>
                <a:close/>
              </a:path>
            </a:pathLst>
          </a:custGeom>
          <a:blipFill rotWithShape="1">
            <a:blip r:embed="rId18">
              <a:alphaModFix/>
            </a:blip>
            <a:stretch>
              <a:fillRect b="0" l="0" r="0" t="0"/>
            </a:stretch>
          </a:blipFill>
          <a:ln>
            <a:noFill/>
          </a:ln>
        </p:spPr>
      </p:sp>
      <p:sp>
        <p:nvSpPr>
          <p:cNvPr id="1310" name="Google Shape;1310;p12"/>
          <p:cNvSpPr/>
          <p:nvPr/>
        </p:nvSpPr>
        <p:spPr>
          <a:xfrm rot="571707">
            <a:off x="17588195" y="3791342"/>
            <a:ext cx="478353" cy="858033"/>
          </a:xfrm>
          <a:custGeom>
            <a:rect b="b" l="l" r="r" t="t"/>
            <a:pathLst>
              <a:path extrusionOk="0" h="858033" w="478353">
                <a:moveTo>
                  <a:pt x="0" y="0"/>
                </a:moveTo>
                <a:lnTo>
                  <a:pt x="478353" y="0"/>
                </a:lnTo>
                <a:lnTo>
                  <a:pt x="478353" y="858033"/>
                </a:lnTo>
                <a:lnTo>
                  <a:pt x="0" y="858033"/>
                </a:lnTo>
                <a:lnTo>
                  <a:pt x="0" y="0"/>
                </a:lnTo>
                <a:close/>
              </a:path>
            </a:pathLst>
          </a:custGeom>
          <a:blipFill rotWithShape="1">
            <a:blip r:embed="rId19">
              <a:alphaModFix/>
            </a:blip>
            <a:stretch>
              <a:fillRect b="0" l="0" r="0" t="0"/>
            </a:stretch>
          </a:blipFill>
          <a:ln>
            <a:noFill/>
          </a:ln>
        </p:spPr>
      </p:sp>
      <p:sp>
        <p:nvSpPr>
          <p:cNvPr id="1311" name="Google Shape;1311;p12"/>
          <p:cNvSpPr txBox="1"/>
          <p:nvPr/>
        </p:nvSpPr>
        <p:spPr>
          <a:xfrm>
            <a:off x="4884130" y="3233860"/>
            <a:ext cx="8519700" cy="1600800"/>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i="0" lang="en-US" sz="10399" u="none" cap="none" strike="noStrike">
                <a:solidFill>
                  <a:srgbClr val="365B6D"/>
                </a:solidFill>
                <a:latin typeface="Josefin Sans SemiBold"/>
                <a:ea typeface="Josefin Sans SemiBold"/>
                <a:cs typeface="Josefin Sans SemiBold"/>
                <a:sym typeface="Josefin Sans SemiBold"/>
              </a:rPr>
              <a:t>BREAK</a:t>
            </a:r>
            <a:endParaRPr>
              <a:latin typeface="Josefin Sans SemiBold"/>
              <a:ea typeface="Josefin Sans SemiBold"/>
              <a:cs typeface="Josefin Sans SemiBold"/>
              <a:sym typeface="Josefin Sans SemiBold"/>
            </a:endParaRPr>
          </a:p>
        </p:txBody>
      </p:sp>
      <p:sp>
        <p:nvSpPr>
          <p:cNvPr id="1312" name="Google Shape;1312;p12"/>
          <p:cNvSpPr txBox="1"/>
          <p:nvPr/>
        </p:nvSpPr>
        <p:spPr>
          <a:xfrm>
            <a:off x="5117217" y="5360430"/>
            <a:ext cx="8519741" cy="84010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365B6D"/>
                </a:solidFill>
                <a:latin typeface="Josefin Sans"/>
                <a:ea typeface="Josefin Sans"/>
                <a:cs typeface="Josefin Sans"/>
                <a:sym typeface="Josefin Sans"/>
              </a:rPr>
              <a:t>2:30 PM - 2:45 PM</a:t>
            </a:r>
            <a:endParaRPr/>
          </a:p>
        </p:txBody>
      </p:sp>
      <p:sp>
        <p:nvSpPr>
          <p:cNvPr id="1313" name="Google Shape;1313;p12"/>
          <p:cNvSpPr/>
          <p:nvPr/>
        </p:nvSpPr>
        <p:spPr>
          <a:xfrm rot="1584333">
            <a:off x="17564865" y="4806437"/>
            <a:ext cx="525013" cy="511232"/>
          </a:xfrm>
          <a:custGeom>
            <a:rect b="b" l="l" r="r" t="t"/>
            <a:pathLst>
              <a:path extrusionOk="0" h="511232" w="525013">
                <a:moveTo>
                  <a:pt x="0" y="0"/>
                </a:moveTo>
                <a:lnTo>
                  <a:pt x="525013" y="0"/>
                </a:lnTo>
                <a:lnTo>
                  <a:pt x="525013" y="511231"/>
                </a:lnTo>
                <a:lnTo>
                  <a:pt x="0" y="511231"/>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317" name="Shape 1317"/>
        <p:cNvGrpSpPr/>
        <p:nvPr/>
      </p:nvGrpSpPr>
      <p:grpSpPr>
        <a:xfrm>
          <a:off x="0" y="0"/>
          <a:ext cx="0" cy="0"/>
          <a:chOff x="0" y="0"/>
          <a:chExt cx="0" cy="0"/>
        </a:xfrm>
      </p:grpSpPr>
      <p:sp>
        <p:nvSpPr>
          <p:cNvPr id="1318" name="Google Shape;1318;p13"/>
          <p:cNvSpPr/>
          <p:nvPr/>
        </p:nvSpPr>
        <p:spPr>
          <a:xfrm rot="10800000">
            <a:off x="14309239" y="-820354"/>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319" name="Google Shape;1319;p13"/>
          <p:cNvSpPr/>
          <p:nvPr/>
        </p:nvSpPr>
        <p:spPr>
          <a:xfrm>
            <a:off x="-1354468" y="6671466"/>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320" name="Google Shape;1320;p13"/>
          <p:cNvSpPr/>
          <p:nvPr/>
        </p:nvSpPr>
        <p:spPr>
          <a:xfrm rot="1814194">
            <a:off x="16428494" y="82191"/>
            <a:ext cx="4745395" cy="4296740"/>
          </a:xfrm>
          <a:custGeom>
            <a:rect b="b" l="l" r="r" t="t"/>
            <a:pathLst>
              <a:path extrusionOk="0" h="4296740" w="4745395">
                <a:moveTo>
                  <a:pt x="0" y="0"/>
                </a:moveTo>
                <a:lnTo>
                  <a:pt x="4745396" y="0"/>
                </a:lnTo>
                <a:lnTo>
                  <a:pt x="4745396" y="4296739"/>
                </a:lnTo>
                <a:lnTo>
                  <a:pt x="0" y="4296739"/>
                </a:lnTo>
                <a:lnTo>
                  <a:pt x="0" y="0"/>
                </a:lnTo>
                <a:close/>
              </a:path>
            </a:pathLst>
          </a:custGeom>
          <a:blipFill rotWithShape="1">
            <a:blip r:embed="rId4">
              <a:alphaModFix/>
            </a:blip>
            <a:stretch>
              <a:fillRect b="0" l="0" r="0" t="0"/>
            </a:stretch>
          </a:blipFill>
          <a:ln>
            <a:noFill/>
          </a:ln>
        </p:spPr>
      </p:sp>
      <p:sp>
        <p:nvSpPr>
          <p:cNvPr id="1321" name="Google Shape;1321;p13"/>
          <p:cNvSpPr/>
          <p:nvPr/>
        </p:nvSpPr>
        <p:spPr>
          <a:xfrm rot="-7251473">
            <a:off x="-2694024" y="3753103"/>
            <a:ext cx="4745395" cy="4296740"/>
          </a:xfrm>
          <a:custGeom>
            <a:rect b="b" l="l" r="r" t="t"/>
            <a:pathLst>
              <a:path extrusionOk="0" h="4296740" w="4745395">
                <a:moveTo>
                  <a:pt x="0" y="0"/>
                </a:moveTo>
                <a:lnTo>
                  <a:pt x="4745395" y="0"/>
                </a:lnTo>
                <a:lnTo>
                  <a:pt x="4745395" y="4296739"/>
                </a:lnTo>
                <a:lnTo>
                  <a:pt x="0" y="4296739"/>
                </a:lnTo>
                <a:lnTo>
                  <a:pt x="0" y="0"/>
                </a:lnTo>
                <a:close/>
              </a:path>
            </a:pathLst>
          </a:custGeom>
          <a:blipFill rotWithShape="1">
            <a:blip r:embed="rId4">
              <a:alphaModFix/>
            </a:blip>
            <a:stretch>
              <a:fillRect b="0" l="0" r="0" t="0"/>
            </a:stretch>
          </a:blipFill>
          <a:ln>
            <a:noFill/>
          </a:ln>
        </p:spPr>
      </p:sp>
      <p:sp>
        <p:nvSpPr>
          <p:cNvPr id="1322" name="Google Shape;1322;p13"/>
          <p:cNvSpPr/>
          <p:nvPr/>
        </p:nvSpPr>
        <p:spPr>
          <a:xfrm rot="483983">
            <a:off x="412432" y="7613786"/>
            <a:ext cx="3124124" cy="3455889"/>
          </a:xfrm>
          <a:custGeom>
            <a:rect b="b" l="l" r="r" t="t"/>
            <a:pathLst>
              <a:path extrusionOk="0" h="3455889" w="3124124">
                <a:moveTo>
                  <a:pt x="0" y="0"/>
                </a:moveTo>
                <a:lnTo>
                  <a:pt x="3124124" y="0"/>
                </a:lnTo>
                <a:lnTo>
                  <a:pt x="3124124" y="3455889"/>
                </a:lnTo>
                <a:lnTo>
                  <a:pt x="0" y="3455889"/>
                </a:lnTo>
                <a:lnTo>
                  <a:pt x="0" y="0"/>
                </a:lnTo>
                <a:close/>
              </a:path>
            </a:pathLst>
          </a:custGeom>
          <a:blipFill rotWithShape="1">
            <a:blip r:embed="rId5">
              <a:alphaModFix/>
            </a:blip>
            <a:stretch>
              <a:fillRect b="0" l="0" r="0" t="0"/>
            </a:stretch>
          </a:blipFill>
          <a:ln>
            <a:noFill/>
          </a:ln>
        </p:spPr>
      </p:sp>
      <p:sp>
        <p:nvSpPr>
          <p:cNvPr id="1323" name="Google Shape;1323;p13"/>
          <p:cNvSpPr/>
          <p:nvPr/>
        </p:nvSpPr>
        <p:spPr>
          <a:xfrm rot="-807852">
            <a:off x="-864484" y="6539877"/>
            <a:ext cx="1996758" cy="1875621"/>
          </a:xfrm>
          <a:custGeom>
            <a:rect b="b" l="l" r="r" t="t"/>
            <a:pathLst>
              <a:path extrusionOk="0" h="1875621" w="1996758">
                <a:moveTo>
                  <a:pt x="0" y="0"/>
                </a:moveTo>
                <a:lnTo>
                  <a:pt x="1996758" y="0"/>
                </a:lnTo>
                <a:lnTo>
                  <a:pt x="1996758" y="1875621"/>
                </a:lnTo>
                <a:lnTo>
                  <a:pt x="0" y="1875621"/>
                </a:lnTo>
                <a:lnTo>
                  <a:pt x="0" y="0"/>
                </a:lnTo>
                <a:close/>
              </a:path>
            </a:pathLst>
          </a:custGeom>
          <a:blipFill rotWithShape="1">
            <a:blip r:embed="rId6">
              <a:alphaModFix/>
            </a:blip>
            <a:stretch>
              <a:fillRect b="0" l="0" r="0" t="0"/>
            </a:stretch>
          </a:blipFill>
          <a:ln>
            <a:noFill/>
          </a:ln>
        </p:spPr>
      </p:sp>
      <p:sp>
        <p:nvSpPr>
          <p:cNvPr id="1324" name="Google Shape;1324;p13"/>
          <p:cNvSpPr/>
          <p:nvPr/>
        </p:nvSpPr>
        <p:spPr>
          <a:xfrm rot="-431851">
            <a:off x="3167001" y="8726218"/>
            <a:ext cx="2865605" cy="2449137"/>
          </a:xfrm>
          <a:custGeom>
            <a:rect b="b" l="l" r="r" t="t"/>
            <a:pathLst>
              <a:path extrusionOk="0" h="2449137" w="2865605">
                <a:moveTo>
                  <a:pt x="0" y="0"/>
                </a:moveTo>
                <a:lnTo>
                  <a:pt x="2865605" y="0"/>
                </a:lnTo>
                <a:lnTo>
                  <a:pt x="2865605" y="2449137"/>
                </a:lnTo>
                <a:lnTo>
                  <a:pt x="0" y="2449137"/>
                </a:lnTo>
                <a:lnTo>
                  <a:pt x="0" y="0"/>
                </a:lnTo>
                <a:close/>
              </a:path>
            </a:pathLst>
          </a:custGeom>
          <a:blipFill rotWithShape="1">
            <a:blip r:embed="rId7">
              <a:alphaModFix/>
            </a:blip>
            <a:stretch>
              <a:fillRect b="0" l="0" r="0" t="0"/>
            </a:stretch>
          </a:blipFill>
          <a:ln>
            <a:noFill/>
          </a:ln>
        </p:spPr>
      </p:sp>
      <p:sp>
        <p:nvSpPr>
          <p:cNvPr id="1325" name="Google Shape;1325;p13"/>
          <p:cNvSpPr/>
          <p:nvPr/>
        </p:nvSpPr>
        <p:spPr>
          <a:xfrm rot="-866149">
            <a:off x="272343" y="3314079"/>
            <a:ext cx="753473" cy="1358425"/>
          </a:xfrm>
          <a:custGeom>
            <a:rect b="b" l="l" r="r" t="t"/>
            <a:pathLst>
              <a:path extrusionOk="0" h="1358425" w="753473">
                <a:moveTo>
                  <a:pt x="0" y="0"/>
                </a:moveTo>
                <a:lnTo>
                  <a:pt x="753473" y="0"/>
                </a:lnTo>
                <a:lnTo>
                  <a:pt x="753473" y="1358425"/>
                </a:lnTo>
                <a:lnTo>
                  <a:pt x="0" y="1358425"/>
                </a:lnTo>
                <a:lnTo>
                  <a:pt x="0" y="0"/>
                </a:lnTo>
                <a:close/>
              </a:path>
            </a:pathLst>
          </a:custGeom>
          <a:blipFill rotWithShape="1">
            <a:blip r:embed="rId8">
              <a:alphaModFix/>
            </a:blip>
            <a:stretch>
              <a:fillRect b="0" l="0" r="0" t="0"/>
            </a:stretch>
          </a:blipFill>
          <a:ln>
            <a:noFill/>
          </a:ln>
        </p:spPr>
      </p:sp>
      <p:sp>
        <p:nvSpPr>
          <p:cNvPr id="1326" name="Google Shape;1326;p13"/>
          <p:cNvSpPr/>
          <p:nvPr/>
        </p:nvSpPr>
        <p:spPr>
          <a:xfrm rot="3441934">
            <a:off x="936935" y="6153065"/>
            <a:ext cx="694364" cy="455966"/>
          </a:xfrm>
          <a:custGeom>
            <a:rect b="b" l="l" r="r" t="t"/>
            <a:pathLst>
              <a:path extrusionOk="0" h="455966" w="694364">
                <a:moveTo>
                  <a:pt x="0" y="0"/>
                </a:moveTo>
                <a:lnTo>
                  <a:pt x="694364" y="0"/>
                </a:lnTo>
                <a:lnTo>
                  <a:pt x="694364" y="455966"/>
                </a:lnTo>
                <a:lnTo>
                  <a:pt x="0" y="455966"/>
                </a:lnTo>
                <a:lnTo>
                  <a:pt x="0" y="0"/>
                </a:lnTo>
                <a:close/>
              </a:path>
            </a:pathLst>
          </a:custGeom>
          <a:blipFill rotWithShape="1">
            <a:blip r:embed="rId9">
              <a:alphaModFix/>
            </a:blip>
            <a:stretch>
              <a:fillRect b="0" l="0" r="0" t="0"/>
            </a:stretch>
          </a:blipFill>
          <a:ln>
            <a:noFill/>
          </a:ln>
        </p:spPr>
      </p:sp>
      <p:sp>
        <p:nvSpPr>
          <p:cNvPr id="1327" name="Google Shape;1327;p13"/>
          <p:cNvSpPr/>
          <p:nvPr/>
        </p:nvSpPr>
        <p:spPr>
          <a:xfrm rot="528517">
            <a:off x="289297" y="4859659"/>
            <a:ext cx="460958" cy="448973"/>
          </a:xfrm>
          <a:custGeom>
            <a:rect b="b" l="l" r="r" t="t"/>
            <a:pathLst>
              <a:path extrusionOk="0" h="448973" w="460958">
                <a:moveTo>
                  <a:pt x="0" y="0"/>
                </a:moveTo>
                <a:lnTo>
                  <a:pt x="460958" y="0"/>
                </a:lnTo>
                <a:lnTo>
                  <a:pt x="460958" y="448973"/>
                </a:lnTo>
                <a:lnTo>
                  <a:pt x="0" y="448973"/>
                </a:lnTo>
                <a:lnTo>
                  <a:pt x="0" y="0"/>
                </a:lnTo>
                <a:close/>
              </a:path>
            </a:pathLst>
          </a:custGeom>
          <a:blipFill rotWithShape="1">
            <a:blip r:embed="rId10">
              <a:alphaModFix/>
            </a:blip>
            <a:stretch>
              <a:fillRect b="0" l="0" r="0" t="0"/>
            </a:stretch>
          </a:blipFill>
          <a:ln>
            <a:noFill/>
          </a:ln>
        </p:spPr>
      </p:sp>
      <p:sp>
        <p:nvSpPr>
          <p:cNvPr id="1328" name="Google Shape;1328;p13"/>
          <p:cNvSpPr/>
          <p:nvPr/>
        </p:nvSpPr>
        <p:spPr>
          <a:xfrm rot="1559706">
            <a:off x="1063309" y="4415143"/>
            <a:ext cx="441617" cy="468827"/>
          </a:xfrm>
          <a:custGeom>
            <a:rect b="b" l="l" r="r" t="t"/>
            <a:pathLst>
              <a:path extrusionOk="0" h="468827" w="441617">
                <a:moveTo>
                  <a:pt x="0" y="0"/>
                </a:moveTo>
                <a:lnTo>
                  <a:pt x="441617" y="0"/>
                </a:lnTo>
                <a:lnTo>
                  <a:pt x="441617" y="468827"/>
                </a:lnTo>
                <a:lnTo>
                  <a:pt x="0" y="468827"/>
                </a:lnTo>
                <a:lnTo>
                  <a:pt x="0" y="0"/>
                </a:lnTo>
                <a:close/>
              </a:path>
            </a:pathLst>
          </a:custGeom>
          <a:blipFill rotWithShape="1">
            <a:blip r:embed="rId11">
              <a:alphaModFix/>
            </a:blip>
            <a:stretch>
              <a:fillRect b="0" l="0" r="0" t="0"/>
            </a:stretch>
          </a:blipFill>
          <a:ln>
            <a:noFill/>
          </a:ln>
        </p:spPr>
      </p:sp>
      <p:sp>
        <p:nvSpPr>
          <p:cNvPr id="1329" name="Google Shape;1329;p13"/>
          <p:cNvSpPr/>
          <p:nvPr/>
        </p:nvSpPr>
        <p:spPr>
          <a:xfrm rot="701844">
            <a:off x="820225" y="5540830"/>
            <a:ext cx="371461" cy="360317"/>
          </a:xfrm>
          <a:custGeom>
            <a:rect b="b" l="l" r="r" t="t"/>
            <a:pathLst>
              <a:path extrusionOk="0" h="360317" w="371461">
                <a:moveTo>
                  <a:pt x="0" y="0"/>
                </a:moveTo>
                <a:lnTo>
                  <a:pt x="371462" y="0"/>
                </a:lnTo>
                <a:lnTo>
                  <a:pt x="371462" y="360318"/>
                </a:lnTo>
                <a:lnTo>
                  <a:pt x="0" y="360318"/>
                </a:lnTo>
                <a:lnTo>
                  <a:pt x="0" y="0"/>
                </a:lnTo>
                <a:close/>
              </a:path>
            </a:pathLst>
          </a:custGeom>
          <a:blipFill rotWithShape="1">
            <a:blip r:embed="rId12">
              <a:alphaModFix/>
            </a:blip>
            <a:stretch>
              <a:fillRect b="0" l="0" r="0" t="0"/>
            </a:stretch>
          </a:blipFill>
          <a:ln>
            <a:noFill/>
          </a:ln>
        </p:spPr>
      </p:sp>
      <p:sp>
        <p:nvSpPr>
          <p:cNvPr id="1330" name="Google Shape;1330;p13"/>
          <p:cNvSpPr txBox="1"/>
          <p:nvPr/>
        </p:nvSpPr>
        <p:spPr>
          <a:xfrm>
            <a:off x="97825" y="799075"/>
            <a:ext cx="14835000" cy="195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5300" u="none" cap="none" strike="noStrike">
                <a:solidFill>
                  <a:srgbClr val="365B6D"/>
                </a:solidFill>
                <a:latin typeface="Josefin Sans SemiBold"/>
                <a:ea typeface="Josefin Sans SemiBold"/>
                <a:cs typeface="Josefin Sans SemiBold"/>
                <a:sym typeface="Josefin Sans SemiBold"/>
              </a:rPr>
              <a:t>DEVELOPING SCORING PERCENTAGE FOR QUALITY, VALUE-BASED FOOD SUPPLIES</a:t>
            </a:r>
            <a:endParaRPr sz="800">
              <a:latin typeface="Josefin Sans SemiBold"/>
              <a:ea typeface="Josefin Sans SemiBold"/>
              <a:cs typeface="Josefin Sans SemiBold"/>
              <a:sym typeface="Josefin Sans SemiBold"/>
            </a:endParaRPr>
          </a:p>
        </p:txBody>
      </p:sp>
      <p:sp>
        <p:nvSpPr>
          <p:cNvPr id="1331" name="Google Shape;1331;p13"/>
          <p:cNvSpPr txBox="1"/>
          <p:nvPr/>
        </p:nvSpPr>
        <p:spPr>
          <a:xfrm>
            <a:off x="3206612" y="2889933"/>
            <a:ext cx="11726100" cy="5485800"/>
          </a:xfrm>
          <a:prstGeom prst="rect">
            <a:avLst/>
          </a:prstGeom>
          <a:noFill/>
          <a:ln>
            <a:noFill/>
          </a:ln>
        </p:spPr>
        <p:txBody>
          <a:bodyPr anchorCtr="0" anchor="t" bIns="0" lIns="0" spcFirstLastPara="1" rIns="0" wrap="square" tIns="0">
            <a:spAutoFit/>
          </a:bodyPr>
          <a:lstStyle/>
          <a:p>
            <a:pPr indent="0" lvl="0" marL="0" marR="0" rtl="0" algn="ctr">
              <a:lnSpc>
                <a:spcPct val="25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356236" lvl="1" marL="712472" marR="0" rtl="0" algn="l">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What scoring percentage would you give each item in your solicitation? </a:t>
            </a:r>
            <a:endParaRPr/>
          </a:p>
          <a:p>
            <a:pPr indent="-474981" lvl="2" marL="1424943" marR="0" rtl="0" algn="l">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Please remember that the price has to be the highest percentage but does not need to be more than 50%.</a:t>
            </a:r>
            <a:endParaRPr/>
          </a:p>
          <a:p>
            <a:pPr indent="-356236" lvl="1" marL="712472" marR="0" rtl="0" algn="l">
              <a:lnSpc>
                <a:spcPct val="140000"/>
              </a:lnSpc>
              <a:spcBef>
                <a:spcPts val="0"/>
              </a:spcBef>
              <a:spcAft>
                <a:spcPts val="0"/>
              </a:spcAft>
              <a:buClr>
                <a:srgbClr val="365B6D"/>
              </a:buClr>
              <a:buSzPts val="3300"/>
              <a:buFont typeface="Arial"/>
              <a:buChar char="•"/>
            </a:pPr>
            <a:r>
              <a:rPr b="0" i="0" lang="en-US" sz="3300" u="none" cap="none" strike="noStrike">
                <a:solidFill>
                  <a:srgbClr val="365B6D"/>
                </a:solidFill>
                <a:latin typeface="Josefin Sans"/>
                <a:ea typeface="Josefin Sans"/>
                <a:cs typeface="Josefin Sans"/>
                <a:sym typeface="Josefin Sans"/>
              </a:rPr>
              <a:t>What language have you developed that will help you enhance your value-based procurement and what scoring percentage did you put for each item?</a:t>
            </a:r>
            <a:endParaRPr/>
          </a:p>
        </p:txBody>
      </p:sp>
      <p:sp>
        <p:nvSpPr>
          <p:cNvPr id="1332" name="Google Shape;1332;p13"/>
          <p:cNvSpPr/>
          <p:nvPr/>
        </p:nvSpPr>
        <p:spPr>
          <a:xfrm flipH="1" rot="-1161710">
            <a:off x="250648" y="5454143"/>
            <a:ext cx="441617" cy="468827"/>
          </a:xfrm>
          <a:custGeom>
            <a:rect b="b" l="l" r="r" t="t"/>
            <a:pathLst>
              <a:path extrusionOk="0" h="468827" w="441617">
                <a:moveTo>
                  <a:pt x="441617" y="0"/>
                </a:moveTo>
                <a:lnTo>
                  <a:pt x="0" y="0"/>
                </a:lnTo>
                <a:lnTo>
                  <a:pt x="0" y="468827"/>
                </a:lnTo>
                <a:lnTo>
                  <a:pt x="441617" y="468827"/>
                </a:lnTo>
                <a:lnTo>
                  <a:pt x="441617" y="0"/>
                </a:lnTo>
                <a:close/>
              </a:path>
            </a:pathLst>
          </a:custGeom>
          <a:blipFill rotWithShape="1">
            <a:blip r:embed="rId11">
              <a:alphaModFix/>
            </a:blip>
            <a:stretch>
              <a:fillRect b="0" l="0" r="0" t="0"/>
            </a:stretch>
          </a:blipFill>
          <a:ln>
            <a:noFill/>
          </a:ln>
        </p:spPr>
      </p:sp>
      <p:sp>
        <p:nvSpPr>
          <p:cNvPr id="1333" name="Google Shape;1333;p13"/>
          <p:cNvSpPr/>
          <p:nvPr/>
        </p:nvSpPr>
        <p:spPr>
          <a:xfrm rot="6982202">
            <a:off x="493505" y="6049184"/>
            <a:ext cx="371461" cy="360317"/>
          </a:xfrm>
          <a:custGeom>
            <a:rect b="b" l="l" r="r" t="t"/>
            <a:pathLst>
              <a:path extrusionOk="0" h="360317" w="371461">
                <a:moveTo>
                  <a:pt x="0" y="0"/>
                </a:moveTo>
                <a:lnTo>
                  <a:pt x="371462" y="0"/>
                </a:lnTo>
                <a:lnTo>
                  <a:pt x="371462" y="360318"/>
                </a:lnTo>
                <a:lnTo>
                  <a:pt x="0" y="360318"/>
                </a:lnTo>
                <a:lnTo>
                  <a:pt x="0" y="0"/>
                </a:lnTo>
                <a:close/>
              </a:path>
            </a:pathLst>
          </a:custGeom>
          <a:blipFill rotWithShape="1">
            <a:blip r:embed="rId12">
              <a:alphaModFix/>
            </a:blip>
            <a:stretch>
              <a:fillRect b="0" l="0" r="0" t="0"/>
            </a:stretch>
          </a:blipFill>
          <a:ln>
            <a:noFill/>
          </a:ln>
        </p:spPr>
      </p:sp>
      <p:sp>
        <p:nvSpPr>
          <p:cNvPr id="1334" name="Google Shape;1334;p13"/>
          <p:cNvSpPr/>
          <p:nvPr/>
        </p:nvSpPr>
        <p:spPr>
          <a:xfrm rot="10073889">
            <a:off x="956786" y="5030069"/>
            <a:ext cx="371461" cy="360317"/>
          </a:xfrm>
          <a:custGeom>
            <a:rect b="b" l="l" r="r" t="t"/>
            <a:pathLst>
              <a:path extrusionOk="0" h="360317" w="371461">
                <a:moveTo>
                  <a:pt x="0" y="0"/>
                </a:moveTo>
                <a:lnTo>
                  <a:pt x="371462" y="0"/>
                </a:lnTo>
                <a:lnTo>
                  <a:pt x="371462" y="360317"/>
                </a:lnTo>
                <a:lnTo>
                  <a:pt x="0" y="360317"/>
                </a:lnTo>
                <a:lnTo>
                  <a:pt x="0" y="0"/>
                </a:lnTo>
                <a:close/>
              </a:path>
            </a:pathLst>
          </a:custGeom>
          <a:blipFill rotWithShape="1">
            <a:blip r:embed="rId12">
              <a:alphaModFix/>
            </a:blip>
            <a:stretch>
              <a:fillRect b="0" l="0" r="0" t="0"/>
            </a:stretch>
          </a:blipFill>
          <a:ln>
            <a:noFill/>
          </a:ln>
        </p:spPr>
      </p:sp>
      <p:sp>
        <p:nvSpPr>
          <p:cNvPr id="1335" name="Google Shape;1335;p13"/>
          <p:cNvSpPr/>
          <p:nvPr/>
        </p:nvSpPr>
        <p:spPr>
          <a:xfrm rot="-3166473">
            <a:off x="1331105" y="5557764"/>
            <a:ext cx="460958" cy="448973"/>
          </a:xfrm>
          <a:custGeom>
            <a:rect b="b" l="l" r="r" t="t"/>
            <a:pathLst>
              <a:path extrusionOk="0" h="448973" w="460958">
                <a:moveTo>
                  <a:pt x="0" y="0"/>
                </a:moveTo>
                <a:lnTo>
                  <a:pt x="460958" y="0"/>
                </a:lnTo>
                <a:lnTo>
                  <a:pt x="460958" y="448973"/>
                </a:lnTo>
                <a:lnTo>
                  <a:pt x="0" y="448973"/>
                </a:lnTo>
                <a:lnTo>
                  <a:pt x="0" y="0"/>
                </a:lnTo>
                <a:close/>
              </a:path>
            </a:pathLst>
          </a:custGeom>
          <a:blipFill rotWithShape="1">
            <a:blip r:embed="rId10">
              <a:alphaModFix/>
            </a:blip>
            <a:stretch>
              <a:fillRect b="0" l="0" r="0" t="0"/>
            </a:stretch>
          </a:blipFill>
          <a:ln>
            <a:noFill/>
          </a:ln>
        </p:spPr>
      </p:sp>
      <p:sp>
        <p:nvSpPr>
          <p:cNvPr id="1336" name="Google Shape;1336;p13"/>
          <p:cNvSpPr/>
          <p:nvPr/>
        </p:nvSpPr>
        <p:spPr>
          <a:xfrm>
            <a:off x="15989391" y="2122299"/>
            <a:ext cx="2298609" cy="2543412"/>
          </a:xfrm>
          <a:custGeom>
            <a:rect b="b" l="l" r="r" t="t"/>
            <a:pathLst>
              <a:path extrusionOk="0" h="2543412" w="2298609">
                <a:moveTo>
                  <a:pt x="0" y="0"/>
                </a:moveTo>
                <a:lnTo>
                  <a:pt x="2298609" y="0"/>
                </a:lnTo>
                <a:lnTo>
                  <a:pt x="2298609" y="2543412"/>
                </a:lnTo>
                <a:lnTo>
                  <a:pt x="0" y="2543412"/>
                </a:lnTo>
                <a:lnTo>
                  <a:pt x="0" y="0"/>
                </a:lnTo>
                <a:close/>
              </a:path>
            </a:pathLst>
          </a:custGeom>
          <a:blipFill rotWithShape="1">
            <a:blip r:embed="rId5">
              <a:alphaModFix/>
            </a:blip>
            <a:stretch>
              <a:fillRect b="0" l="0" r="0" t="0"/>
            </a:stretch>
          </a:blipFill>
          <a:ln>
            <a:noFill/>
          </a:ln>
        </p:spPr>
      </p:sp>
      <p:sp>
        <p:nvSpPr>
          <p:cNvPr id="1337" name="Google Shape;1337;p13"/>
          <p:cNvSpPr/>
          <p:nvPr/>
        </p:nvSpPr>
        <p:spPr>
          <a:xfrm>
            <a:off x="15794502" y="1200842"/>
            <a:ext cx="1132421" cy="1010875"/>
          </a:xfrm>
          <a:custGeom>
            <a:rect b="b" l="l" r="r" t="t"/>
            <a:pathLst>
              <a:path extrusionOk="0" h="1010875" w="1132421">
                <a:moveTo>
                  <a:pt x="0" y="0"/>
                </a:moveTo>
                <a:lnTo>
                  <a:pt x="1132421" y="0"/>
                </a:lnTo>
                <a:lnTo>
                  <a:pt x="1132421" y="1010875"/>
                </a:lnTo>
                <a:lnTo>
                  <a:pt x="0" y="1010875"/>
                </a:lnTo>
                <a:lnTo>
                  <a:pt x="0" y="0"/>
                </a:lnTo>
                <a:close/>
              </a:path>
            </a:pathLst>
          </a:custGeom>
          <a:blipFill rotWithShape="1">
            <a:blip r:embed="rId13">
              <a:alphaModFix/>
            </a:blip>
            <a:stretch>
              <a:fillRect b="0" l="0" r="0" t="0"/>
            </a:stretch>
          </a:blipFill>
          <a:ln>
            <a:noFill/>
          </a:ln>
        </p:spPr>
      </p:sp>
      <p:sp>
        <p:nvSpPr>
          <p:cNvPr id="1338" name="Google Shape;1338;p13"/>
          <p:cNvSpPr/>
          <p:nvPr/>
        </p:nvSpPr>
        <p:spPr>
          <a:xfrm>
            <a:off x="16227079" y="-30762"/>
            <a:ext cx="824516" cy="1116004"/>
          </a:xfrm>
          <a:custGeom>
            <a:rect b="b" l="l" r="r" t="t"/>
            <a:pathLst>
              <a:path extrusionOk="0" h="1116004" w="824516">
                <a:moveTo>
                  <a:pt x="0" y="0"/>
                </a:moveTo>
                <a:lnTo>
                  <a:pt x="824516" y="0"/>
                </a:lnTo>
                <a:lnTo>
                  <a:pt x="824516" y="1116004"/>
                </a:lnTo>
                <a:lnTo>
                  <a:pt x="0" y="1116004"/>
                </a:lnTo>
                <a:lnTo>
                  <a:pt x="0" y="0"/>
                </a:lnTo>
                <a:close/>
              </a:path>
            </a:pathLst>
          </a:custGeom>
          <a:blipFill rotWithShape="1">
            <a:blip r:embed="rId14">
              <a:alphaModFix/>
            </a:blip>
            <a:stretch>
              <a:fillRect b="0" l="0" r="0" t="0"/>
            </a:stretch>
          </a:blipFill>
          <a:ln>
            <a:noFill/>
          </a:ln>
        </p:spPr>
      </p:sp>
      <p:sp>
        <p:nvSpPr>
          <p:cNvPr id="1339" name="Google Shape;1339;p13"/>
          <p:cNvSpPr/>
          <p:nvPr/>
        </p:nvSpPr>
        <p:spPr>
          <a:xfrm>
            <a:off x="15675068" y="87715"/>
            <a:ext cx="429108" cy="527240"/>
          </a:xfrm>
          <a:custGeom>
            <a:rect b="b" l="l" r="r" t="t"/>
            <a:pathLst>
              <a:path extrusionOk="0" h="527240" w="429108">
                <a:moveTo>
                  <a:pt x="0" y="0"/>
                </a:moveTo>
                <a:lnTo>
                  <a:pt x="429108" y="0"/>
                </a:lnTo>
                <a:lnTo>
                  <a:pt x="429108" y="527240"/>
                </a:lnTo>
                <a:lnTo>
                  <a:pt x="0" y="527240"/>
                </a:lnTo>
                <a:lnTo>
                  <a:pt x="0" y="0"/>
                </a:lnTo>
                <a:close/>
              </a:path>
            </a:pathLst>
          </a:custGeom>
          <a:blipFill rotWithShape="1">
            <a:blip r:embed="rId15">
              <a:alphaModFix/>
            </a:blip>
            <a:stretch>
              <a:fillRect b="0" l="0" r="0" t="0"/>
            </a:stretch>
          </a:blipFill>
          <a:ln>
            <a:noFill/>
          </a:ln>
        </p:spPr>
      </p:sp>
      <p:sp>
        <p:nvSpPr>
          <p:cNvPr id="1340" name="Google Shape;1340;p13"/>
          <p:cNvSpPr/>
          <p:nvPr/>
        </p:nvSpPr>
        <p:spPr>
          <a:xfrm>
            <a:off x="17700723" y="1442659"/>
            <a:ext cx="429108" cy="527240"/>
          </a:xfrm>
          <a:custGeom>
            <a:rect b="b" l="l" r="r" t="t"/>
            <a:pathLst>
              <a:path extrusionOk="0" h="527240" w="429108">
                <a:moveTo>
                  <a:pt x="0" y="0"/>
                </a:moveTo>
                <a:lnTo>
                  <a:pt x="429108" y="0"/>
                </a:lnTo>
                <a:lnTo>
                  <a:pt x="429108" y="527240"/>
                </a:lnTo>
                <a:lnTo>
                  <a:pt x="0" y="527240"/>
                </a:lnTo>
                <a:lnTo>
                  <a:pt x="0" y="0"/>
                </a:lnTo>
                <a:close/>
              </a:path>
            </a:pathLst>
          </a:custGeom>
          <a:blipFill rotWithShape="1">
            <a:blip r:embed="rId15">
              <a:alphaModFix/>
            </a:blip>
            <a:stretch>
              <a:fillRect b="0" l="0" r="0" t="0"/>
            </a:stretch>
          </a:blipFill>
          <a:ln>
            <a:noFill/>
          </a:ln>
        </p:spPr>
      </p:sp>
      <p:sp>
        <p:nvSpPr>
          <p:cNvPr id="1341" name="Google Shape;1341;p13"/>
          <p:cNvSpPr/>
          <p:nvPr/>
        </p:nvSpPr>
        <p:spPr>
          <a:xfrm>
            <a:off x="16959945" y="2122299"/>
            <a:ext cx="429108" cy="527240"/>
          </a:xfrm>
          <a:custGeom>
            <a:rect b="b" l="l" r="r" t="t"/>
            <a:pathLst>
              <a:path extrusionOk="0" h="527240" w="429108">
                <a:moveTo>
                  <a:pt x="0" y="0"/>
                </a:moveTo>
                <a:lnTo>
                  <a:pt x="429108" y="0"/>
                </a:lnTo>
                <a:lnTo>
                  <a:pt x="429108" y="527240"/>
                </a:lnTo>
                <a:lnTo>
                  <a:pt x="0" y="527240"/>
                </a:lnTo>
                <a:lnTo>
                  <a:pt x="0" y="0"/>
                </a:lnTo>
                <a:close/>
              </a:path>
            </a:pathLst>
          </a:custGeom>
          <a:blipFill rotWithShape="1">
            <a:blip r:embed="rId15">
              <a:alphaModFix/>
            </a:blip>
            <a:stretch>
              <a:fillRect b="0" l="0" r="0" t="0"/>
            </a:stretch>
          </a:blipFill>
          <a:ln>
            <a:noFill/>
          </a:ln>
        </p:spPr>
      </p:sp>
      <p:sp>
        <p:nvSpPr>
          <p:cNvPr id="1342" name="Google Shape;1342;p13"/>
          <p:cNvSpPr/>
          <p:nvPr/>
        </p:nvSpPr>
        <p:spPr>
          <a:xfrm>
            <a:off x="17044746" y="956066"/>
            <a:ext cx="429108" cy="527240"/>
          </a:xfrm>
          <a:custGeom>
            <a:rect b="b" l="l" r="r" t="t"/>
            <a:pathLst>
              <a:path extrusionOk="0" h="527240" w="429108">
                <a:moveTo>
                  <a:pt x="0" y="0"/>
                </a:moveTo>
                <a:lnTo>
                  <a:pt x="429108" y="0"/>
                </a:lnTo>
                <a:lnTo>
                  <a:pt x="429108" y="527240"/>
                </a:lnTo>
                <a:lnTo>
                  <a:pt x="0" y="527240"/>
                </a:lnTo>
                <a:lnTo>
                  <a:pt x="0" y="0"/>
                </a:lnTo>
                <a:close/>
              </a:path>
            </a:pathLst>
          </a:custGeom>
          <a:blipFill rotWithShape="1">
            <a:blip r:embed="rId15">
              <a:alphaModFix/>
            </a:blip>
            <a:stretch>
              <a:fillRect b="0" l="0" r="0" t="0"/>
            </a:stretch>
          </a:blipFill>
          <a:ln>
            <a:noFill/>
          </a:ln>
        </p:spPr>
      </p:sp>
      <p:sp>
        <p:nvSpPr>
          <p:cNvPr id="1343" name="Google Shape;1343;p13"/>
          <p:cNvSpPr/>
          <p:nvPr/>
        </p:nvSpPr>
        <p:spPr>
          <a:xfrm>
            <a:off x="17389053" y="142321"/>
            <a:ext cx="526224" cy="656754"/>
          </a:xfrm>
          <a:custGeom>
            <a:rect b="b" l="l" r="r" t="t"/>
            <a:pathLst>
              <a:path extrusionOk="0" h="656754" w="526224">
                <a:moveTo>
                  <a:pt x="0" y="0"/>
                </a:moveTo>
                <a:lnTo>
                  <a:pt x="526224" y="0"/>
                </a:lnTo>
                <a:lnTo>
                  <a:pt x="526224" y="656754"/>
                </a:lnTo>
                <a:lnTo>
                  <a:pt x="0" y="656754"/>
                </a:lnTo>
                <a:lnTo>
                  <a:pt x="0" y="0"/>
                </a:lnTo>
                <a:close/>
              </a:path>
            </a:pathLst>
          </a:custGeom>
          <a:blipFill rotWithShape="1">
            <a:blip r:embed="rId16">
              <a:alphaModFix/>
            </a:blip>
            <a:stretch>
              <a:fillRect b="0" l="0" r="0" t="0"/>
            </a:stretch>
          </a:blipFill>
          <a:ln>
            <a:noFill/>
          </a:ln>
        </p:spPr>
      </p:sp>
      <p:sp>
        <p:nvSpPr>
          <p:cNvPr id="1344" name="Google Shape;1344;p13"/>
          <p:cNvSpPr/>
          <p:nvPr/>
        </p:nvSpPr>
        <p:spPr>
          <a:xfrm>
            <a:off x="15270273" y="689695"/>
            <a:ext cx="619349" cy="678010"/>
          </a:xfrm>
          <a:custGeom>
            <a:rect b="b" l="l" r="r" t="t"/>
            <a:pathLst>
              <a:path extrusionOk="0" h="678010" w="619349">
                <a:moveTo>
                  <a:pt x="0" y="0"/>
                </a:moveTo>
                <a:lnTo>
                  <a:pt x="619349" y="0"/>
                </a:lnTo>
                <a:lnTo>
                  <a:pt x="619349" y="678010"/>
                </a:lnTo>
                <a:lnTo>
                  <a:pt x="0" y="678010"/>
                </a:lnTo>
                <a:lnTo>
                  <a:pt x="0" y="0"/>
                </a:lnTo>
                <a:close/>
              </a:path>
            </a:pathLst>
          </a:custGeom>
          <a:blipFill rotWithShape="1">
            <a:blip r:embed="rId17">
              <a:alphaModFix/>
            </a:blip>
            <a:stretch>
              <a:fillRect b="0" l="0" r="0" t="0"/>
            </a:stretch>
          </a:blipFill>
          <a:ln>
            <a:noFill/>
          </a:ln>
        </p:spPr>
      </p:sp>
      <p:sp>
        <p:nvSpPr>
          <p:cNvPr id="1345" name="Google Shape;1345;p13"/>
          <p:cNvSpPr/>
          <p:nvPr/>
        </p:nvSpPr>
        <p:spPr>
          <a:xfrm rot="1559706">
            <a:off x="17732568" y="872139"/>
            <a:ext cx="441617" cy="468827"/>
          </a:xfrm>
          <a:custGeom>
            <a:rect b="b" l="l" r="r" t="t"/>
            <a:pathLst>
              <a:path extrusionOk="0" h="468827" w="441617">
                <a:moveTo>
                  <a:pt x="0" y="0"/>
                </a:moveTo>
                <a:lnTo>
                  <a:pt x="441617" y="0"/>
                </a:lnTo>
                <a:lnTo>
                  <a:pt x="441617" y="468827"/>
                </a:lnTo>
                <a:lnTo>
                  <a:pt x="0" y="468827"/>
                </a:lnTo>
                <a:lnTo>
                  <a:pt x="0" y="0"/>
                </a:lnTo>
                <a:close/>
              </a:path>
            </a:pathLst>
          </a:custGeom>
          <a:blipFill rotWithShape="1">
            <a:blip r:embed="rId11">
              <a:alphaModFix/>
            </a:blip>
            <a:stretch>
              <a:fillRect b="0" l="0" r="0" t="0"/>
            </a:stretch>
          </a:blipFill>
          <a:ln>
            <a:noFill/>
          </a:ln>
        </p:spPr>
      </p:sp>
      <p:sp>
        <p:nvSpPr>
          <p:cNvPr id="1346" name="Google Shape;1346;p13"/>
          <p:cNvSpPr/>
          <p:nvPr/>
        </p:nvSpPr>
        <p:spPr>
          <a:xfrm rot="1559706">
            <a:off x="14903912" y="73064"/>
            <a:ext cx="441617" cy="468827"/>
          </a:xfrm>
          <a:custGeom>
            <a:rect b="b" l="l" r="r" t="t"/>
            <a:pathLst>
              <a:path extrusionOk="0" h="468827" w="441617">
                <a:moveTo>
                  <a:pt x="0" y="0"/>
                </a:moveTo>
                <a:lnTo>
                  <a:pt x="441617" y="0"/>
                </a:lnTo>
                <a:lnTo>
                  <a:pt x="441617" y="468827"/>
                </a:lnTo>
                <a:lnTo>
                  <a:pt x="0" y="468827"/>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350" name="Shape 1350"/>
        <p:cNvGrpSpPr/>
        <p:nvPr/>
      </p:nvGrpSpPr>
      <p:grpSpPr>
        <a:xfrm>
          <a:off x="0" y="0"/>
          <a:ext cx="0" cy="0"/>
          <a:chOff x="0" y="0"/>
          <a:chExt cx="0" cy="0"/>
        </a:xfrm>
      </p:grpSpPr>
      <p:sp>
        <p:nvSpPr>
          <p:cNvPr id="1351" name="Google Shape;1351;p14"/>
          <p:cNvSpPr/>
          <p:nvPr/>
        </p:nvSpPr>
        <p:spPr>
          <a:xfrm rot="6454898">
            <a:off x="-1187184" y="-820925"/>
            <a:ext cx="5235368" cy="4673756"/>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352" name="Google Shape;1352;p14"/>
          <p:cNvSpPr/>
          <p:nvPr/>
        </p:nvSpPr>
        <p:spPr>
          <a:xfrm flipH="1" rot="4314611">
            <a:off x="-2588804" y="2837775"/>
            <a:ext cx="4380716" cy="2874845"/>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353" name="Google Shape;1353;p14"/>
          <p:cNvSpPr/>
          <p:nvPr/>
        </p:nvSpPr>
        <p:spPr>
          <a:xfrm rot="-4223576">
            <a:off x="14099060" y="6578882"/>
            <a:ext cx="5235368" cy="4673756"/>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354" name="Google Shape;1354;p14"/>
          <p:cNvSpPr/>
          <p:nvPr/>
        </p:nvSpPr>
        <p:spPr>
          <a:xfrm flipH="1" rot="-6673749">
            <a:off x="16334452" y="4916129"/>
            <a:ext cx="4380716" cy="2874845"/>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355" name="Google Shape;1355;p14"/>
          <p:cNvSpPr/>
          <p:nvPr/>
        </p:nvSpPr>
        <p:spPr>
          <a:xfrm rot="-1359568">
            <a:off x="14597311" y="7312676"/>
            <a:ext cx="3588988" cy="3162796"/>
          </a:xfrm>
          <a:custGeom>
            <a:rect b="b" l="l" r="r" t="t"/>
            <a:pathLst>
              <a:path extrusionOk="0" h="3162796" w="3588988">
                <a:moveTo>
                  <a:pt x="0" y="0"/>
                </a:moveTo>
                <a:lnTo>
                  <a:pt x="3588988" y="0"/>
                </a:lnTo>
                <a:lnTo>
                  <a:pt x="3588988" y="3162796"/>
                </a:lnTo>
                <a:lnTo>
                  <a:pt x="0" y="3162796"/>
                </a:lnTo>
                <a:lnTo>
                  <a:pt x="0" y="0"/>
                </a:lnTo>
                <a:close/>
              </a:path>
            </a:pathLst>
          </a:custGeom>
          <a:blipFill rotWithShape="1">
            <a:blip r:embed="rId5">
              <a:alphaModFix/>
            </a:blip>
            <a:stretch>
              <a:fillRect b="0" l="0" r="0" t="0"/>
            </a:stretch>
          </a:blipFill>
          <a:ln>
            <a:noFill/>
          </a:ln>
        </p:spPr>
      </p:sp>
      <p:sp>
        <p:nvSpPr>
          <p:cNvPr id="1356" name="Google Shape;1356;p14"/>
          <p:cNvSpPr/>
          <p:nvPr/>
        </p:nvSpPr>
        <p:spPr>
          <a:xfrm flipH="1" rot="-167068">
            <a:off x="16716745" y="3434163"/>
            <a:ext cx="1940278" cy="1821436"/>
          </a:xfrm>
          <a:custGeom>
            <a:rect b="b" l="l" r="r" t="t"/>
            <a:pathLst>
              <a:path extrusionOk="0" h="1821436" w="1940278">
                <a:moveTo>
                  <a:pt x="1940277" y="0"/>
                </a:moveTo>
                <a:lnTo>
                  <a:pt x="0" y="0"/>
                </a:lnTo>
                <a:lnTo>
                  <a:pt x="0" y="1821436"/>
                </a:lnTo>
                <a:lnTo>
                  <a:pt x="1940277" y="1821436"/>
                </a:lnTo>
                <a:lnTo>
                  <a:pt x="1940277" y="0"/>
                </a:lnTo>
                <a:close/>
              </a:path>
            </a:pathLst>
          </a:custGeom>
          <a:blipFill rotWithShape="1">
            <a:blip r:embed="rId6">
              <a:alphaModFix/>
            </a:blip>
            <a:stretch>
              <a:fillRect b="0" l="0" r="0" t="0"/>
            </a:stretch>
          </a:blipFill>
          <a:ln>
            <a:noFill/>
          </a:ln>
        </p:spPr>
      </p:sp>
      <p:sp>
        <p:nvSpPr>
          <p:cNvPr id="1357" name="Google Shape;1357;p14"/>
          <p:cNvSpPr/>
          <p:nvPr/>
        </p:nvSpPr>
        <p:spPr>
          <a:xfrm rot="-1145686">
            <a:off x="14953656" y="8098713"/>
            <a:ext cx="832191" cy="1689728"/>
          </a:xfrm>
          <a:custGeom>
            <a:rect b="b" l="l" r="r" t="t"/>
            <a:pathLst>
              <a:path extrusionOk="0" h="1689728" w="832191">
                <a:moveTo>
                  <a:pt x="0" y="0"/>
                </a:moveTo>
                <a:lnTo>
                  <a:pt x="832191" y="0"/>
                </a:lnTo>
                <a:lnTo>
                  <a:pt x="832191" y="1689728"/>
                </a:lnTo>
                <a:lnTo>
                  <a:pt x="0" y="1689728"/>
                </a:lnTo>
                <a:lnTo>
                  <a:pt x="0" y="0"/>
                </a:lnTo>
                <a:close/>
              </a:path>
            </a:pathLst>
          </a:custGeom>
          <a:blipFill rotWithShape="1">
            <a:blip r:embed="rId7">
              <a:alphaModFix/>
            </a:blip>
            <a:stretch>
              <a:fillRect b="0" l="0" r="0" t="0"/>
            </a:stretch>
          </a:blipFill>
          <a:ln>
            <a:noFill/>
          </a:ln>
        </p:spPr>
      </p:sp>
      <p:sp>
        <p:nvSpPr>
          <p:cNvPr id="1358" name="Google Shape;1358;p14"/>
          <p:cNvSpPr/>
          <p:nvPr/>
        </p:nvSpPr>
        <p:spPr>
          <a:xfrm rot="-562545">
            <a:off x="13081283" y="8178079"/>
            <a:ext cx="1919158" cy="2623083"/>
          </a:xfrm>
          <a:custGeom>
            <a:rect b="b" l="l" r="r" t="t"/>
            <a:pathLst>
              <a:path extrusionOk="0" h="2623083" w="1919158">
                <a:moveTo>
                  <a:pt x="0" y="0"/>
                </a:moveTo>
                <a:lnTo>
                  <a:pt x="1919159" y="0"/>
                </a:lnTo>
                <a:lnTo>
                  <a:pt x="1919159" y="2623083"/>
                </a:lnTo>
                <a:lnTo>
                  <a:pt x="0" y="2623083"/>
                </a:lnTo>
                <a:lnTo>
                  <a:pt x="0" y="0"/>
                </a:lnTo>
                <a:close/>
              </a:path>
            </a:pathLst>
          </a:custGeom>
          <a:blipFill rotWithShape="1">
            <a:blip r:embed="rId8">
              <a:alphaModFix/>
            </a:blip>
            <a:stretch>
              <a:fillRect b="0" l="0" r="0" t="0"/>
            </a:stretch>
          </a:blipFill>
          <a:ln>
            <a:noFill/>
          </a:ln>
        </p:spPr>
      </p:sp>
      <p:sp>
        <p:nvSpPr>
          <p:cNvPr id="1359" name="Google Shape;1359;p14"/>
          <p:cNvSpPr/>
          <p:nvPr/>
        </p:nvSpPr>
        <p:spPr>
          <a:xfrm rot="1730113">
            <a:off x="-43892" y="647754"/>
            <a:ext cx="1563300" cy="2797852"/>
          </a:xfrm>
          <a:custGeom>
            <a:rect b="b" l="l" r="r" t="t"/>
            <a:pathLst>
              <a:path extrusionOk="0" h="2797852" w="1563300">
                <a:moveTo>
                  <a:pt x="0" y="0"/>
                </a:moveTo>
                <a:lnTo>
                  <a:pt x="1563300" y="0"/>
                </a:lnTo>
                <a:lnTo>
                  <a:pt x="1563300" y="2797852"/>
                </a:lnTo>
                <a:lnTo>
                  <a:pt x="0" y="2797852"/>
                </a:lnTo>
                <a:lnTo>
                  <a:pt x="0" y="0"/>
                </a:lnTo>
                <a:close/>
              </a:path>
            </a:pathLst>
          </a:custGeom>
          <a:blipFill rotWithShape="1">
            <a:blip r:embed="rId9">
              <a:alphaModFix/>
            </a:blip>
            <a:stretch>
              <a:fillRect b="0" l="0" r="0" t="0"/>
            </a:stretch>
          </a:blipFill>
          <a:ln>
            <a:noFill/>
          </a:ln>
        </p:spPr>
      </p:sp>
      <p:sp>
        <p:nvSpPr>
          <p:cNvPr id="1360" name="Google Shape;1360;p14"/>
          <p:cNvSpPr/>
          <p:nvPr/>
        </p:nvSpPr>
        <p:spPr>
          <a:xfrm rot="1042311">
            <a:off x="1851301" y="436327"/>
            <a:ext cx="879673" cy="1184745"/>
          </a:xfrm>
          <a:custGeom>
            <a:rect b="b" l="l" r="r" t="t"/>
            <a:pathLst>
              <a:path extrusionOk="0" h="1184745" w="879673">
                <a:moveTo>
                  <a:pt x="0" y="0"/>
                </a:moveTo>
                <a:lnTo>
                  <a:pt x="879674" y="0"/>
                </a:lnTo>
                <a:lnTo>
                  <a:pt x="879674" y="1184746"/>
                </a:lnTo>
                <a:lnTo>
                  <a:pt x="0" y="1184746"/>
                </a:lnTo>
                <a:lnTo>
                  <a:pt x="0" y="0"/>
                </a:lnTo>
                <a:close/>
              </a:path>
            </a:pathLst>
          </a:custGeom>
          <a:blipFill rotWithShape="1">
            <a:blip r:embed="rId10">
              <a:alphaModFix/>
            </a:blip>
            <a:stretch>
              <a:fillRect b="0" l="0" r="0" t="0"/>
            </a:stretch>
          </a:blipFill>
          <a:ln>
            <a:noFill/>
          </a:ln>
        </p:spPr>
      </p:sp>
      <p:sp>
        <p:nvSpPr>
          <p:cNvPr id="1361" name="Google Shape;1361;p14"/>
          <p:cNvSpPr/>
          <p:nvPr/>
        </p:nvSpPr>
        <p:spPr>
          <a:xfrm flipH="1" rot="4923115">
            <a:off x="900232" y="4663029"/>
            <a:ext cx="824448" cy="1116004"/>
          </a:xfrm>
          <a:custGeom>
            <a:rect b="b" l="l" r="r" t="t"/>
            <a:pathLst>
              <a:path extrusionOk="0" h="1116004" w="824448">
                <a:moveTo>
                  <a:pt x="824448" y="0"/>
                </a:moveTo>
                <a:lnTo>
                  <a:pt x="0" y="0"/>
                </a:lnTo>
                <a:lnTo>
                  <a:pt x="0" y="1116004"/>
                </a:lnTo>
                <a:lnTo>
                  <a:pt x="824448" y="1116004"/>
                </a:lnTo>
                <a:lnTo>
                  <a:pt x="824448" y="0"/>
                </a:lnTo>
                <a:close/>
              </a:path>
            </a:pathLst>
          </a:custGeom>
          <a:blipFill rotWithShape="1">
            <a:blip r:embed="rId11">
              <a:alphaModFix/>
            </a:blip>
            <a:stretch>
              <a:fillRect b="0" l="0" r="0" t="0"/>
            </a:stretch>
          </a:blipFill>
          <a:ln>
            <a:noFill/>
          </a:ln>
        </p:spPr>
      </p:sp>
      <p:sp>
        <p:nvSpPr>
          <p:cNvPr id="1362" name="Google Shape;1362;p14"/>
          <p:cNvSpPr/>
          <p:nvPr/>
        </p:nvSpPr>
        <p:spPr>
          <a:xfrm rot="2163802">
            <a:off x="140977" y="5750543"/>
            <a:ext cx="1193563" cy="1150296"/>
          </a:xfrm>
          <a:custGeom>
            <a:rect b="b" l="l" r="r" t="t"/>
            <a:pathLst>
              <a:path extrusionOk="0" h="1150296" w="1193563">
                <a:moveTo>
                  <a:pt x="0" y="0"/>
                </a:moveTo>
                <a:lnTo>
                  <a:pt x="1193562" y="0"/>
                </a:lnTo>
                <a:lnTo>
                  <a:pt x="1193562" y="1150296"/>
                </a:lnTo>
                <a:lnTo>
                  <a:pt x="0" y="1150296"/>
                </a:lnTo>
                <a:lnTo>
                  <a:pt x="0" y="0"/>
                </a:lnTo>
                <a:close/>
              </a:path>
            </a:pathLst>
          </a:custGeom>
          <a:blipFill rotWithShape="1">
            <a:blip r:embed="rId12">
              <a:alphaModFix/>
            </a:blip>
            <a:stretch>
              <a:fillRect b="0" l="0" r="0" t="0"/>
            </a:stretch>
          </a:blipFill>
          <a:ln>
            <a:noFill/>
          </a:ln>
        </p:spPr>
      </p:sp>
      <p:sp>
        <p:nvSpPr>
          <p:cNvPr id="1363" name="Google Shape;1363;p14"/>
          <p:cNvSpPr/>
          <p:nvPr/>
        </p:nvSpPr>
        <p:spPr>
          <a:xfrm rot="-245690">
            <a:off x="163748" y="2712455"/>
            <a:ext cx="965140" cy="1051924"/>
          </a:xfrm>
          <a:custGeom>
            <a:rect b="b" l="l" r="r" t="t"/>
            <a:pathLst>
              <a:path extrusionOk="0" h="1051924" w="965140">
                <a:moveTo>
                  <a:pt x="0" y="0"/>
                </a:moveTo>
                <a:lnTo>
                  <a:pt x="965140" y="0"/>
                </a:lnTo>
                <a:lnTo>
                  <a:pt x="965140" y="1051924"/>
                </a:lnTo>
                <a:lnTo>
                  <a:pt x="0" y="1051924"/>
                </a:lnTo>
                <a:lnTo>
                  <a:pt x="0" y="0"/>
                </a:lnTo>
                <a:close/>
              </a:path>
            </a:pathLst>
          </a:custGeom>
          <a:blipFill rotWithShape="1">
            <a:blip r:embed="rId13">
              <a:alphaModFix/>
            </a:blip>
            <a:stretch>
              <a:fillRect b="0" l="0" r="0" t="0"/>
            </a:stretch>
          </a:blipFill>
          <a:ln>
            <a:noFill/>
          </a:ln>
        </p:spPr>
      </p:sp>
      <p:sp>
        <p:nvSpPr>
          <p:cNvPr id="1364" name="Google Shape;1364;p14"/>
          <p:cNvSpPr/>
          <p:nvPr/>
        </p:nvSpPr>
        <p:spPr>
          <a:xfrm rot="1677701">
            <a:off x="16578126" y="5656595"/>
            <a:ext cx="769178" cy="1385907"/>
          </a:xfrm>
          <a:custGeom>
            <a:rect b="b" l="l" r="r" t="t"/>
            <a:pathLst>
              <a:path extrusionOk="0" h="1385907" w="769178">
                <a:moveTo>
                  <a:pt x="0" y="0"/>
                </a:moveTo>
                <a:lnTo>
                  <a:pt x="769179" y="0"/>
                </a:lnTo>
                <a:lnTo>
                  <a:pt x="769179" y="1385907"/>
                </a:lnTo>
                <a:lnTo>
                  <a:pt x="0" y="1385907"/>
                </a:lnTo>
                <a:lnTo>
                  <a:pt x="0" y="0"/>
                </a:lnTo>
                <a:close/>
              </a:path>
            </a:pathLst>
          </a:custGeom>
          <a:blipFill rotWithShape="1">
            <a:blip r:embed="rId14">
              <a:alphaModFix/>
            </a:blip>
            <a:stretch>
              <a:fillRect b="0" l="0" r="0" t="0"/>
            </a:stretch>
          </a:blipFill>
          <a:ln>
            <a:noFill/>
          </a:ln>
        </p:spPr>
      </p:sp>
      <p:sp>
        <p:nvSpPr>
          <p:cNvPr id="1365" name="Google Shape;1365;p14"/>
          <p:cNvSpPr/>
          <p:nvPr/>
        </p:nvSpPr>
        <p:spPr>
          <a:xfrm rot="3976601">
            <a:off x="17572461" y="5582705"/>
            <a:ext cx="694805" cy="455966"/>
          </a:xfrm>
          <a:custGeom>
            <a:rect b="b" l="l" r="r" t="t"/>
            <a:pathLst>
              <a:path extrusionOk="0" h="455966" w="694805">
                <a:moveTo>
                  <a:pt x="0" y="0"/>
                </a:moveTo>
                <a:lnTo>
                  <a:pt x="694805" y="0"/>
                </a:lnTo>
                <a:lnTo>
                  <a:pt x="694805" y="455966"/>
                </a:lnTo>
                <a:lnTo>
                  <a:pt x="0" y="455966"/>
                </a:lnTo>
                <a:lnTo>
                  <a:pt x="0" y="0"/>
                </a:lnTo>
                <a:close/>
              </a:path>
            </a:pathLst>
          </a:custGeom>
          <a:blipFill rotWithShape="1">
            <a:blip r:embed="rId15">
              <a:alphaModFix/>
            </a:blip>
            <a:stretch>
              <a:fillRect b="0" l="0" r="0" t="0"/>
            </a:stretch>
          </a:blipFill>
          <a:ln>
            <a:noFill/>
          </a:ln>
        </p:spPr>
      </p:sp>
      <p:sp>
        <p:nvSpPr>
          <p:cNvPr id="1366" name="Google Shape;1366;p14"/>
          <p:cNvSpPr/>
          <p:nvPr/>
        </p:nvSpPr>
        <p:spPr>
          <a:xfrm rot="-1141286">
            <a:off x="17729319" y="6694814"/>
            <a:ext cx="362039" cy="352535"/>
          </a:xfrm>
          <a:custGeom>
            <a:rect b="b" l="l" r="r" t="t"/>
            <a:pathLst>
              <a:path extrusionOk="0" h="352535" w="362039">
                <a:moveTo>
                  <a:pt x="0" y="0"/>
                </a:moveTo>
                <a:lnTo>
                  <a:pt x="362039" y="0"/>
                </a:lnTo>
                <a:lnTo>
                  <a:pt x="362039" y="352535"/>
                </a:lnTo>
                <a:lnTo>
                  <a:pt x="0" y="352535"/>
                </a:lnTo>
                <a:lnTo>
                  <a:pt x="0" y="0"/>
                </a:lnTo>
                <a:close/>
              </a:path>
            </a:pathLst>
          </a:custGeom>
          <a:blipFill rotWithShape="1">
            <a:blip r:embed="rId16">
              <a:alphaModFix/>
            </a:blip>
            <a:stretch>
              <a:fillRect b="0" l="0" r="0" t="0"/>
            </a:stretch>
          </a:blipFill>
          <a:ln>
            <a:noFill/>
          </a:ln>
        </p:spPr>
      </p:sp>
      <p:sp>
        <p:nvSpPr>
          <p:cNvPr id="1367" name="Google Shape;1367;p14"/>
          <p:cNvSpPr/>
          <p:nvPr/>
        </p:nvSpPr>
        <p:spPr>
          <a:xfrm rot="2555000">
            <a:off x="16706570" y="5135977"/>
            <a:ext cx="362039" cy="352535"/>
          </a:xfrm>
          <a:custGeom>
            <a:rect b="b" l="l" r="r" t="t"/>
            <a:pathLst>
              <a:path extrusionOk="0" h="352535" w="362039">
                <a:moveTo>
                  <a:pt x="0" y="0"/>
                </a:moveTo>
                <a:lnTo>
                  <a:pt x="362039" y="0"/>
                </a:lnTo>
                <a:lnTo>
                  <a:pt x="362039" y="352536"/>
                </a:lnTo>
                <a:lnTo>
                  <a:pt x="0" y="352536"/>
                </a:lnTo>
                <a:lnTo>
                  <a:pt x="0" y="0"/>
                </a:lnTo>
                <a:close/>
              </a:path>
            </a:pathLst>
          </a:custGeom>
          <a:blipFill rotWithShape="1">
            <a:blip r:embed="rId16">
              <a:alphaModFix/>
            </a:blip>
            <a:stretch>
              <a:fillRect b="0" l="0" r="0" t="0"/>
            </a:stretch>
          </a:blipFill>
          <a:ln>
            <a:noFill/>
          </a:ln>
        </p:spPr>
      </p:sp>
      <p:sp>
        <p:nvSpPr>
          <p:cNvPr id="1368" name="Google Shape;1368;p14"/>
          <p:cNvSpPr/>
          <p:nvPr/>
        </p:nvSpPr>
        <p:spPr>
          <a:xfrm>
            <a:off x="17571379" y="6248376"/>
            <a:ext cx="311149" cy="301814"/>
          </a:xfrm>
          <a:custGeom>
            <a:rect b="b" l="l" r="r" t="t"/>
            <a:pathLst>
              <a:path extrusionOk="0" h="301814" w="311149">
                <a:moveTo>
                  <a:pt x="0" y="0"/>
                </a:moveTo>
                <a:lnTo>
                  <a:pt x="311148" y="0"/>
                </a:lnTo>
                <a:lnTo>
                  <a:pt x="311148" y="301814"/>
                </a:lnTo>
                <a:lnTo>
                  <a:pt x="0" y="301814"/>
                </a:lnTo>
                <a:lnTo>
                  <a:pt x="0" y="0"/>
                </a:lnTo>
                <a:close/>
              </a:path>
            </a:pathLst>
          </a:custGeom>
          <a:blipFill rotWithShape="1">
            <a:blip r:embed="rId17">
              <a:alphaModFix/>
            </a:blip>
            <a:stretch>
              <a:fillRect b="0" l="0" r="0" t="0"/>
            </a:stretch>
          </a:blipFill>
          <a:ln>
            <a:noFill/>
          </a:ln>
        </p:spPr>
      </p:sp>
      <p:sp>
        <p:nvSpPr>
          <p:cNvPr id="1369" name="Google Shape;1369;p14"/>
          <p:cNvSpPr/>
          <p:nvPr/>
        </p:nvSpPr>
        <p:spPr>
          <a:xfrm rot="6065337">
            <a:off x="17253162" y="5323553"/>
            <a:ext cx="311149" cy="301814"/>
          </a:xfrm>
          <a:custGeom>
            <a:rect b="b" l="l" r="r" t="t"/>
            <a:pathLst>
              <a:path extrusionOk="0" h="301814" w="311149">
                <a:moveTo>
                  <a:pt x="0" y="0"/>
                </a:moveTo>
                <a:lnTo>
                  <a:pt x="311149" y="0"/>
                </a:lnTo>
                <a:lnTo>
                  <a:pt x="311149" y="301814"/>
                </a:lnTo>
                <a:lnTo>
                  <a:pt x="0" y="301814"/>
                </a:lnTo>
                <a:lnTo>
                  <a:pt x="0" y="0"/>
                </a:lnTo>
                <a:close/>
              </a:path>
            </a:pathLst>
          </a:custGeom>
          <a:blipFill rotWithShape="1">
            <a:blip r:embed="rId17">
              <a:alphaModFix/>
            </a:blip>
            <a:stretch>
              <a:fillRect b="0" l="0" r="0" t="0"/>
            </a:stretch>
          </a:blipFill>
          <a:ln>
            <a:noFill/>
          </a:ln>
        </p:spPr>
      </p:sp>
      <p:sp>
        <p:nvSpPr>
          <p:cNvPr id="1370" name="Google Shape;1370;p14"/>
          <p:cNvSpPr/>
          <p:nvPr/>
        </p:nvSpPr>
        <p:spPr>
          <a:xfrm rot="4169750">
            <a:off x="17837300" y="7384098"/>
            <a:ext cx="311149" cy="301814"/>
          </a:xfrm>
          <a:custGeom>
            <a:rect b="b" l="l" r="r" t="t"/>
            <a:pathLst>
              <a:path extrusionOk="0" h="301814" w="311149">
                <a:moveTo>
                  <a:pt x="0" y="0"/>
                </a:moveTo>
                <a:lnTo>
                  <a:pt x="311148" y="0"/>
                </a:lnTo>
                <a:lnTo>
                  <a:pt x="311148" y="301814"/>
                </a:lnTo>
                <a:lnTo>
                  <a:pt x="0" y="301814"/>
                </a:lnTo>
                <a:lnTo>
                  <a:pt x="0" y="0"/>
                </a:lnTo>
                <a:close/>
              </a:path>
            </a:pathLst>
          </a:custGeom>
          <a:blipFill rotWithShape="1">
            <a:blip r:embed="rId17">
              <a:alphaModFix/>
            </a:blip>
            <a:stretch>
              <a:fillRect b="0" l="0" r="0" t="0"/>
            </a:stretch>
          </a:blipFill>
          <a:ln>
            <a:noFill/>
          </a:ln>
        </p:spPr>
      </p:sp>
      <p:sp>
        <p:nvSpPr>
          <p:cNvPr id="1371" name="Google Shape;1371;p14"/>
          <p:cNvSpPr/>
          <p:nvPr/>
        </p:nvSpPr>
        <p:spPr>
          <a:xfrm rot="-1347831">
            <a:off x="332652" y="4565583"/>
            <a:ext cx="392132" cy="703376"/>
          </a:xfrm>
          <a:custGeom>
            <a:rect b="b" l="l" r="r" t="t"/>
            <a:pathLst>
              <a:path extrusionOk="0" h="703376" w="392132">
                <a:moveTo>
                  <a:pt x="0" y="0"/>
                </a:moveTo>
                <a:lnTo>
                  <a:pt x="392132" y="0"/>
                </a:lnTo>
                <a:lnTo>
                  <a:pt x="392132" y="703376"/>
                </a:lnTo>
                <a:lnTo>
                  <a:pt x="0" y="703376"/>
                </a:lnTo>
                <a:lnTo>
                  <a:pt x="0" y="0"/>
                </a:lnTo>
                <a:close/>
              </a:path>
            </a:pathLst>
          </a:custGeom>
          <a:blipFill rotWithShape="1">
            <a:blip r:embed="rId18">
              <a:alphaModFix/>
            </a:blip>
            <a:stretch>
              <a:fillRect b="0" l="0" r="0" t="0"/>
            </a:stretch>
          </a:blipFill>
          <a:ln>
            <a:noFill/>
          </a:ln>
        </p:spPr>
      </p:sp>
      <p:sp>
        <p:nvSpPr>
          <p:cNvPr id="1372" name="Google Shape;1372;p14"/>
          <p:cNvSpPr/>
          <p:nvPr/>
        </p:nvSpPr>
        <p:spPr>
          <a:xfrm rot="-2700000">
            <a:off x="573012" y="3782259"/>
            <a:ext cx="594433" cy="1206971"/>
          </a:xfrm>
          <a:custGeom>
            <a:rect b="b" l="l" r="r" t="t"/>
            <a:pathLst>
              <a:path extrusionOk="0" h="1206971" w="594433">
                <a:moveTo>
                  <a:pt x="0" y="0"/>
                </a:moveTo>
                <a:lnTo>
                  <a:pt x="594433" y="0"/>
                </a:lnTo>
                <a:lnTo>
                  <a:pt x="594433" y="1206972"/>
                </a:lnTo>
                <a:lnTo>
                  <a:pt x="0" y="1206972"/>
                </a:lnTo>
                <a:lnTo>
                  <a:pt x="0" y="0"/>
                </a:lnTo>
                <a:close/>
              </a:path>
            </a:pathLst>
          </a:custGeom>
          <a:blipFill rotWithShape="1">
            <a:blip r:embed="rId7">
              <a:alphaModFix/>
            </a:blip>
            <a:stretch>
              <a:fillRect b="0" l="0" r="0" t="0"/>
            </a:stretch>
          </a:blipFill>
          <a:ln>
            <a:noFill/>
          </a:ln>
        </p:spPr>
      </p:sp>
      <p:sp>
        <p:nvSpPr>
          <p:cNvPr id="1373" name="Google Shape;1373;p14"/>
          <p:cNvSpPr/>
          <p:nvPr/>
        </p:nvSpPr>
        <p:spPr>
          <a:xfrm rot="767261">
            <a:off x="165846" y="5359247"/>
            <a:ext cx="362039" cy="352535"/>
          </a:xfrm>
          <a:custGeom>
            <a:rect b="b" l="l" r="r" t="t"/>
            <a:pathLst>
              <a:path extrusionOk="0" h="352535" w="362039">
                <a:moveTo>
                  <a:pt x="0" y="0"/>
                </a:moveTo>
                <a:lnTo>
                  <a:pt x="362038" y="0"/>
                </a:lnTo>
                <a:lnTo>
                  <a:pt x="362038" y="352535"/>
                </a:lnTo>
                <a:lnTo>
                  <a:pt x="0" y="352535"/>
                </a:lnTo>
                <a:lnTo>
                  <a:pt x="0" y="0"/>
                </a:lnTo>
                <a:close/>
              </a:path>
            </a:pathLst>
          </a:custGeom>
          <a:blipFill rotWithShape="1">
            <a:blip r:embed="rId16">
              <a:alphaModFix/>
            </a:blip>
            <a:stretch>
              <a:fillRect b="0" l="0" r="0" t="0"/>
            </a:stretch>
          </a:blipFill>
          <a:ln>
            <a:noFill/>
          </a:ln>
        </p:spPr>
      </p:sp>
      <p:sp>
        <p:nvSpPr>
          <p:cNvPr id="1374" name="Google Shape;1374;p14"/>
          <p:cNvSpPr/>
          <p:nvPr/>
        </p:nvSpPr>
        <p:spPr>
          <a:xfrm rot="3976601">
            <a:off x="2842412" y="469581"/>
            <a:ext cx="694805" cy="455966"/>
          </a:xfrm>
          <a:custGeom>
            <a:rect b="b" l="l" r="r" t="t"/>
            <a:pathLst>
              <a:path extrusionOk="0" h="455966" w="694805">
                <a:moveTo>
                  <a:pt x="0" y="0"/>
                </a:moveTo>
                <a:lnTo>
                  <a:pt x="694805" y="0"/>
                </a:lnTo>
                <a:lnTo>
                  <a:pt x="694805" y="455965"/>
                </a:lnTo>
                <a:lnTo>
                  <a:pt x="0" y="455965"/>
                </a:lnTo>
                <a:lnTo>
                  <a:pt x="0" y="0"/>
                </a:lnTo>
                <a:close/>
              </a:path>
            </a:pathLst>
          </a:custGeom>
          <a:blipFill rotWithShape="1">
            <a:blip r:embed="rId15">
              <a:alphaModFix/>
            </a:blip>
            <a:stretch>
              <a:fillRect b="0" l="0" r="0" t="0"/>
            </a:stretch>
          </a:blipFill>
          <a:ln>
            <a:noFill/>
          </a:ln>
        </p:spPr>
      </p:sp>
      <p:sp>
        <p:nvSpPr>
          <p:cNvPr id="1375" name="Google Shape;1375;p14"/>
          <p:cNvSpPr/>
          <p:nvPr/>
        </p:nvSpPr>
        <p:spPr>
          <a:xfrm rot="4739129">
            <a:off x="1529398" y="409345"/>
            <a:ext cx="311149" cy="301814"/>
          </a:xfrm>
          <a:custGeom>
            <a:rect b="b" l="l" r="r" t="t"/>
            <a:pathLst>
              <a:path extrusionOk="0" h="301814" w="311149">
                <a:moveTo>
                  <a:pt x="0" y="0"/>
                </a:moveTo>
                <a:lnTo>
                  <a:pt x="311149" y="0"/>
                </a:lnTo>
                <a:lnTo>
                  <a:pt x="311149" y="301814"/>
                </a:lnTo>
                <a:lnTo>
                  <a:pt x="0" y="301814"/>
                </a:lnTo>
                <a:lnTo>
                  <a:pt x="0" y="0"/>
                </a:lnTo>
                <a:close/>
              </a:path>
            </a:pathLst>
          </a:custGeom>
          <a:blipFill rotWithShape="1">
            <a:blip r:embed="rId17">
              <a:alphaModFix/>
            </a:blip>
            <a:stretch>
              <a:fillRect b="0" l="0" r="0" t="0"/>
            </a:stretch>
          </a:blipFill>
          <a:ln>
            <a:noFill/>
          </a:ln>
        </p:spPr>
      </p:sp>
      <p:sp>
        <p:nvSpPr>
          <p:cNvPr id="1376" name="Google Shape;1376;p14"/>
          <p:cNvSpPr/>
          <p:nvPr/>
        </p:nvSpPr>
        <p:spPr>
          <a:xfrm rot="-2519798">
            <a:off x="406835" y="444049"/>
            <a:ext cx="311149" cy="301814"/>
          </a:xfrm>
          <a:custGeom>
            <a:rect b="b" l="l" r="r" t="t"/>
            <a:pathLst>
              <a:path extrusionOk="0" h="301814" w="311149">
                <a:moveTo>
                  <a:pt x="0" y="0"/>
                </a:moveTo>
                <a:lnTo>
                  <a:pt x="311149" y="0"/>
                </a:lnTo>
                <a:lnTo>
                  <a:pt x="311149" y="301815"/>
                </a:lnTo>
                <a:lnTo>
                  <a:pt x="0" y="301815"/>
                </a:lnTo>
                <a:lnTo>
                  <a:pt x="0" y="0"/>
                </a:lnTo>
                <a:close/>
              </a:path>
            </a:pathLst>
          </a:custGeom>
          <a:blipFill rotWithShape="1">
            <a:blip r:embed="rId17">
              <a:alphaModFix/>
            </a:blip>
            <a:stretch>
              <a:fillRect b="0" l="0" r="0" t="0"/>
            </a:stretch>
          </a:blipFill>
          <a:ln>
            <a:noFill/>
          </a:ln>
        </p:spPr>
      </p:sp>
      <p:sp>
        <p:nvSpPr>
          <p:cNvPr id="1377" name="Google Shape;1377;p14"/>
          <p:cNvSpPr/>
          <p:nvPr/>
        </p:nvSpPr>
        <p:spPr>
          <a:xfrm rot="-3510446">
            <a:off x="1004614" y="274859"/>
            <a:ext cx="362039" cy="352535"/>
          </a:xfrm>
          <a:custGeom>
            <a:rect b="b" l="l" r="r" t="t"/>
            <a:pathLst>
              <a:path extrusionOk="0" h="352535" w="362039">
                <a:moveTo>
                  <a:pt x="0" y="0"/>
                </a:moveTo>
                <a:lnTo>
                  <a:pt x="362038" y="0"/>
                </a:lnTo>
                <a:lnTo>
                  <a:pt x="362038" y="352536"/>
                </a:lnTo>
                <a:lnTo>
                  <a:pt x="0" y="352536"/>
                </a:lnTo>
                <a:lnTo>
                  <a:pt x="0" y="0"/>
                </a:lnTo>
                <a:close/>
              </a:path>
            </a:pathLst>
          </a:custGeom>
          <a:blipFill rotWithShape="1">
            <a:blip r:embed="rId16">
              <a:alphaModFix/>
            </a:blip>
            <a:stretch>
              <a:fillRect b="0" l="0" r="0" t="0"/>
            </a:stretch>
          </a:blipFill>
          <a:ln>
            <a:noFill/>
          </a:ln>
        </p:spPr>
      </p:sp>
      <p:sp>
        <p:nvSpPr>
          <p:cNvPr id="1378" name="Google Shape;1378;p14"/>
          <p:cNvSpPr txBox="1"/>
          <p:nvPr/>
        </p:nvSpPr>
        <p:spPr>
          <a:xfrm>
            <a:off x="3280899" y="1817117"/>
            <a:ext cx="11726100" cy="1215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US" sz="7899" u="none" cap="none" strike="noStrike">
                <a:solidFill>
                  <a:srgbClr val="365B6D"/>
                </a:solidFill>
                <a:latin typeface="Josefin Sans SemiBold"/>
                <a:ea typeface="Josefin Sans SemiBold"/>
                <a:cs typeface="Josefin Sans SemiBold"/>
                <a:sym typeface="Josefin Sans SemiBold"/>
              </a:rPr>
              <a:t>CALL TO ACTION</a:t>
            </a:r>
            <a:endParaRPr>
              <a:latin typeface="Josefin Sans SemiBold"/>
              <a:ea typeface="Josefin Sans SemiBold"/>
              <a:cs typeface="Josefin Sans SemiBold"/>
              <a:sym typeface="Josefin Sans SemiBold"/>
            </a:endParaRPr>
          </a:p>
        </p:txBody>
      </p:sp>
      <p:sp>
        <p:nvSpPr>
          <p:cNvPr id="1379" name="Google Shape;1379;p14"/>
          <p:cNvSpPr txBox="1"/>
          <p:nvPr/>
        </p:nvSpPr>
        <p:spPr>
          <a:xfrm>
            <a:off x="3293899" y="3267542"/>
            <a:ext cx="11726100" cy="2163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699" u="none" cap="none" strike="noStrike">
                <a:solidFill>
                  <a:srgbClr val="365B6D"/>
                </a:solidFill>
                <a:latin typeface="Josefin Sans"/>
                <a:ea typeface="Josefin Sans"/>
                <a:cs typeface="Josefin Sans"/>
                <a:sym typeface="Josefin Sans"/>
              </a:rPr>
              <a:t>Thank you for participating. Stay in touch with the USFA and our US</a:t>
            </a:r>
            <a:r>
              <a:rPr lang="en-US" sz="3699">
                <a:solidFill>
                  <a:srgbClr val="365B6D"/>
                </a:solidFill>
                <a:latin typeface="Josefin Sans"/>
                <a:ea typeface="Josefin Sans"/>
                <a:cs typeface="Josefin Sans"/>
                <a:sym typeface="Josefin Sans"/>
              </a:rPr>
              <a:t>DA </a:t>
            </a:r>
            <a:r>
              <a:rPr b="0" i="0" lang="en-US" sz="3699" u="none" cap="none" strike="noStrike">
                <a:solidFill>
                  <a:srgbClr val="365B6D"/>
                </a:solidFill>
                <a:latin typeface="Josefin Sans"/>
                <a:ea typeface="Josefin Sans"/>
                <a:cs typeface="Josefin Sans"/>
                <a:sym typeface="Josefin Sans"/>
              </a:rPr>
              <a:t>Cooperative Agreement </a:t>
            </a:r>
            <a:endParaRPr b="0" i="0" sz="3699" u="none" cap="none" strike="noStrike">
              <a:solidFill>
                <a:srgbClr val="365B6D"/>
              </a:solidFill>
              <a:latin typeface="Josefin Sans"/>
              <a:ea typeface="Josefin Sans"/>
              <a:cs typeface="Josefin Sans"/>
              <a:sym typeface="Josefin Sans"/>
            </a:endParaRPr>
          </a:p>
          <a:p>
            <a:pPr indent="0" lvl="0" marL="0" marR="0" rtl="0" algn="ctr">
              <a:lnSpc>
                <a:spcPct val="140010"/>
              </a:lnSpc>
              <a:spcBef>
                <a:spcPts val="0"/>
              </a:spcBef>
              <a:spcAft>
                <a:spcPts val="0"/>
              </a:spcAft>
              <a:buNone/>
            </a:pPr>
            <a:r>
              <a:rPr b="0" i="0" lang="en-US" sz="3699" u="none" cap="none" strike="noStrike">
                <a:solidFill>
                  <a:srgbClr val="365B6D"/>
                </a:solidFill>
                <a:latin typeface="Josefin Sans"/>
                <a:ea typeface="Josefin Sans"/>
                <a:cs typeface="Josefin Sans"/>
                <a:sym typeface="Josefin Sans"/>
              </a:rPr>
              <a:t>on our website!</a:t>
            </a:r>
            <a:endParaRPr sz="1100"/>
          </a:p>
        </p:txBody>
      </p:sp>
      <p:sp>
        <p:nvSpPr>
          <p:cNvPr id="1380" name="Google Shape;1380;p14"/>
          <p:cNvSpPr txBox="1"/>
          <p:nvPr/>
        </p:nvSpPr>
        <p:spPr>
          <a:xfrm>
            <a:off x="6763589" y="5942088"/>
            <a:ext cx="4760823" cy="5734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300" u="none" cap="none" strike="noStrike">
                <a:solidFill>
                  <a:srgbClr val="365B6D"/>
                </a:solidFill>
                <a:latin typeface="Josefin Sans"/>
                <a:ea typeface="Josefin Sans"/>
                <a:cs typeface="Josefin Sans"/>
                <a:sym typeface="Josefin Sans"/>
              </a:rPr>
              <a:t>WEBSITE:</a:t>
            </a:r>
            <a:endParaRPr/>
          </a:p>
        </p:txBody>
      </p:sp>
      <p:sp>
        <p:nvSpPr>
          <p:cNvPr id="1381" name="Google Shape;1381;p14"/>
          <p:cNvSpPr txBox="1"/>
          <p:nvPr/>
        </p:nvSpPr>
        <p:spPr>
          <a:xfrm>
            <a:off x="4840919" y="6667208"/>
            <a:ext cx="8606163" cy="50038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365B6D"/>
                </a:solidFill>
                <a:latin typeface="Josefin Sans"/>
                <a:ea typeface="Josefin Sans"/>
                <a:cs typeface="Josefin Sans"/>
                <a:sym typeface="Josefin Sans"/>
              </a:rPr>
              <a:t>urbanschoolfoodalliance.org/cooperativeagreement</a:t>
            </a:r>
            <a:endParaRPr/>
          </a:p>
        </p:txBody>
      </p:sp>
      <p:pic>
        <p:nvPicPr>
          <p:cNvPr descr="USFA Letterhead Footer.png" id="1382" name="Google Shape;1382;p14"/>
          <p:cNvPicPr preferRelativeResize="0"/>
          <p:nvPr/>
        </p:nvPicPr>
        <p:blipFill>
          <a:blip r:embed="rId19">
            <a:alphaModFix/>
          </a:blip>
          <a:stretch>
            <a:fillRect/>
          </a:stretch>
        </p:blipFill>
        <p:spPr>
          <a:xfrm>
            <a:off x="3209050" y="7585150"/>
            <a:ext cx="11869901" cy="4239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1EC"/>
        </a:solidFill>
      </p:bgPr>
    </p:bg>
    <p:spTree>
      <p:nvGrpSpPr>
        <p:cNvPr id="1386" name="Shape 1386"/>
        <p:cNvGrpSpPr/>
        <p:nvPr/>
      </p:nvGrpSpPr>
      <p:grpSpPr>
        <a:xfrm>
          <a:off x="0" y="0"/>
          <a:ext cx="0" cy="0"/>
          <a:chOff x="0" y="0"/>
          <a:chExt cx="0" cy="0"/>
        </a:xfrm>
      </p:grpSpPr>
      <p:sp>
        <p:nvSpPr>
          <p:cNvPr id="1387" name="Google Shape;1387;g26ef6fda9e5_0_0"/>
          <p:cNvSpPr/>
          <p:nvPr/>
        </p:nvSpPr>
        <p:spPr>
          <a:xfrm rot="6457145">
            <a:off x="-1184864" y="-822558"/>
            <a:ext cx="5232128" cy="4670863"/>
          </a:xfrm>
          <a:custGeom>
            <a:rect b="b" l="l" r="r" t="t"/>
            <a:pathLst>
              <a:path extrusionOk="0" h="4673756" w="5235368">
                <a:moveTo>
                  <a:pt x="0" y="0"/>
                </a:moveTo>
                <a:lnTo>
                  <a:pt x="5235368" y="0"/>
                </a:lnTo>
                <a:lnTo>
                  <a:pt x="5235368" y="4673756"/>
                </a:lnTo>
                <a:lnTo>
                  <a:pt x="0" y="4673756"/>
                </a:lnTo>
                <a:lnTo>
                  <a:pt x="0" y="0"/>
                </a:lnTo>
                <a:close/>
              </a:path>
            </a:pathLst>
          </a:custGeom>
          <a:blipFill rotWithShape="1">
            <a:blip r:embed="rId3">
              <a:alphaModFix/>
            </a:blip>
            <a:stretch>
              <a:fillRect b="0" l="0" r="0" t="0"/>
            </a:stretch>
          </a:blipFill>
          <a:ln>
            <a:noFill/>
          </a:ln>
        </p:spPr>
      </p:sp>
      <p:sp>
        <p:nvSpPr>
          <p:cNvPr id="1388" name="Google Shape;1388;g26ef6fda9e5_0_0"/>
          <p:cNvSpPr/>
          <p:nvPr/>
        </p:nvSpPr>
        <p:spPr>
          <a:xfrm flipH="1" rot="4315661">
            <a:off x="-2585338" y="2839303"/>
            <a:ext cx="4377648" cy="2872832"/>
          </a:xfrm>
          <a:custGeom>
            <a:rect b="b" l="l" r="r" t="t"/>
            <a:pathLst>
              <a:path extrusionOk="0" h="2874845" w="4380716">
                <a:moveTo>
                  <a:pt x="4380717" y="0"/>
                </a:moveTo>
                <a:lnTo>
                  <a:pt x="0" y="0"/>
                </a:lnTo>
                <a:lnTo>
                  <a:pt x="0" y="2874845"/>
                </a:lnTo>
                <a:lnTo>
                  <a:pt x="4380717" y="2874845"/>
                </a:lnTo>
                <a:lnTo>
                  <a:pt x="4380717" y="0"/>
                </a:lnTo>
                <a:close/>
              </a:path>
            </a:pathLst>
          </a:custGeom>
          <a:blipFill rotWithShape="1">
            <a:blip r:embed="rId4">
              <a:alphaModFix/>
            </a:blip>
            <a:stretch>
              <a:fillRect b="0" l="0" r="0" t="0"/>
            </a:stretch>
          </a:blipFill>
          <a:ln>
            <a:noFill/>
          </a:ln>
        </p:spPr>
      </p:sp>
      <p:sp>
        <p:nvSpPr>
          <p:cNvPr id="1389" name="Google Shape;1389;g26ef6fda9e5_0_0"/>
          <p:cNvSpPr/>
          <p:nvPr/>
        </p:nvSpPr>
        <p:spPr>
          <a:xfrm rot="-4225972">
            <a:off x="14098009" y="6575668"/>
            <a:ext cx="5236758" cy="4674997"/>
          </a:xfrm>
          <a:custGeom>
            <a:rect b="b" l="l" r="r" t="t"/>
            <a:pathLst>
              <a:path extrusionOk="0" h="4673756" w="5235368">
                <a:moveTo>
                  <a:pt x="0" y="0"/>
                </a:moveTo>
                <a:lnTo>
                  <a:pt x="5235369" y="0"/>
                </a:lnTo>
                <a:lnTo>
                  <a:pt x="5235369" y="4673756"/>
                </a:lnTo>
                <a:lnTo>
                  <a:pt x="0" y="4673756"/>
                </a:lnTo>
                <a:lnTo>
                  <a:pt x="0" y="0"/>
                </a:lnTo>
                <a:close/>
              </a:path>
            </a:pathLst>
          </a:custGeom>
          <a:blipFill rotWithShape="1">
            <a:blip r:embed="rId3">
              <a:alphaModFix/>
            </a:blip>
            <a:stretch>
              <a:fillRect b="0" l="0" r="0" t="0"/>
            </a:stretch>
          </a:blipFill>
          <a:ln>
            <a:noFill/>
          </a:ln>
        </p:spPr>
      </p:sp>
      <p:sp>
        <p:nvSpPr>
          <p:cNvPr id="1390" name="Google Shape;1390;g26ef6fda9e5_0_0"/>
          <p:cNvSpPr/>
          <p:nvPr/>
        </p:nvSpPr>
        <p:spPr>
          <a:xfrm flipH="1" rot="-6674586">
            <a:off x="16334795" y="4915650"/>
            <a:ext cx="4382824" cy="2876228"/>
          </a:xfrm>
          <a:custGeom>
            <a:rect b="b" l="l" r="r" t="t"/>
            <a:pathLst>
              <a:path extrusionOk="0" h="2874845" w="4380716">
                <a:moveTo>
                  <a:pt x="0" y="2874845"/>
                </a:moveTo>
                <a:lnTo>
                  <a:pt x="4380716" y="2874845"/>
                </a:lnTo>
                <a:lnTo>
                  <a:pt x="4380716" y="0"/>
                </a:lnTo>
                <a:lnTo>
                  <a:pt x="0" y="0"/>
                </a:lnTo>
                <a:lnTo>
                  <a:pt x="0" y="2874845"/>
                </a:lnTo>
                <a:close/>
              </a:path>
            </a:pathLst>
          </a:custGeom>
          <a:blipFill rotWithShape="1">
            <a:blip r:embed="rId4">
              <a:alphaModFix/>
            </a:blip>
            <a:stretch>
              <a:fillRect b="0" l="0" r="0" t="0"/>
            </a:stretch>
          </a:blipFill>
          <a:ln>
            <a:noFill/>
          </a:ln>
        </p:spPr>
      </p:sp>
      <p:sp>
        <p:nvSpPr>
          <p:cNvPr id="1391" name="Google Shape;1391;g26ef6fda9e5_0_0"/>
          <p:cNvSpPr/>
          <p:nvPr/>
        </p:nvSpPr>
        <p:spPr>
          <a:xfrm rot="-1359176">
            <a:off x="14597042" y="7313247"/>
            <a:ext cx="3587608" cy="3161580"/>
          </a:xfrm>
          <a:custGeom>
            <a:rect b="b" l="l" r="r" t="t"/>
            <a:pathLst>
              <a:path extrusionOk="0" h="3162796" w="3588988">
                <a:moveTo>
                  <a:pt x="0" y="0"/>
                </a:moveTo>
                <a:lnTo>
                  <a:pt x="3588988" y="0"/>
                </a:lnTo>
                <a:lnTo>
                  <a:pt x="3588988" y="3162796"/>
                </a:lnTo>
                <a:lnTo>
                  <a:pt x="0" y="3162796"/>
                </a:lnTo>
                <a:lnTo>
                  <a:pt x="0" y="0"/>
                </a:lnTo>
                <a:close/>
              </a:path>
            </a:pathLst>
          </a:custGeom>
          <a:blipFill rotWithShape="1">
            <a:blip r:embed="rId5">
              <a:alphaModFix/>
            </a:blip>
            <a:stretch>
              <a:fillRect b="0" l="0" r="0" t="0"/>
            </a:stretch>
          </a:blipFill>
          <a:ln>
            <a:noFill/>
          </a:ln>
        </p:spPr>
      </p:sp>
      <p:sp>
        <p:nvSpPr>
          <p:cNvPr id="1392" name="Google Shape;1392;g26ef6fda9e5_0_0"/>
          <p:cNvSpPr/>
          <p:nvPr/>
        </p:nvSpPr>
        <p:spPr>
          <a:xfrm flipH="1" rot="-163170">
            <a:off x="16713523" y="3433165"/>
            <a:ext cx="1942466" cy="1823490"/>
          </a:xfrm>
          <a:custGeom>
            <a:rect b="b" l="l" r="r" t="t"/>
            <a:pathLst>
              <a:path extrusionOk="0" h="1821436" w="1940278">
                <a:moveTo>
                  <a:pt x="1940277" y="0"/>
                </a:moveTo>
                <a:lnTo>
                  <a:pt x="0" y="0"/>
                </a:lnTo>
                <a:lnTo>
                  <a:pt x="0" y="1821436"/>
                </a:lnTo>
                <a:lnTo>
                  <a:pt x="1940277" y="1821436"/>
                </a:lnTo>
                <a:lnTo>
                  <a:pt x="1940277" y="0"/>
                </a:lnTo>
                <a:close/>
              </a:path>
            </a:pathLst>
          </a:custGeom>
          <a:blipFill rotWithShape="1">
            <a:blip r:embed="rId6">
              <a:alphaModFix/>
            </a:blip>
            <a:stretch>
              <a:fillRect b="0" l="0" r="0" t="0"/>
            </a:stretch>
          </a:blipFill>
          <a:ln>
            <a:noFill/>
          </a:ln>
        </p:spPr>
      </p:sp>
      <p:sp>
        <p:nvSpPr>
          <p:cNvPr id="1393" name="Google Shape;1393;g26ef6fda9e5_0_0"/>
          <p:cNvSpPr/>
          <p:nvPr/>
        </p:nvSpPr>
        <p:spPr>
          <a:xfrm rot="-1146859">
            <a:off x="14953918" y="8098459"/>
            <a:ext cx="832308" cy="1689966"/>
          </a:xfrm>
          <a:custGeom>
            <a:rect b="b" l="l" r="r" t="t"/>
            <a:pathLst>
              <a:path extrusionOk="0" h="1689728" w="832191">
                <a:moveTo>
                  <a:pt x="0" y="0"/>
                </a:moveTo>
                <a:lnTo>
                  <a:pt x="832191" y="0"/>
                </a:lnTo>
                <a:lnTo>
                  <a:pt x="832191" y="1689728"/>
                </a:lnTo>
                <a:lnTo>
                  <a:pt x="0" y="1689728"/>
                </a:lnTo>
                <a:lnTo>
                  <a:pt x="0" y="0"/>
                </a:lnTo>
                <a:close/>
              </a:path>
            </a:pathLst>
          </a:custGeom>
          <a:blipFill rotWithShape="1">
            <a:blip r:embed="rId7">
              <a:alphaModFix/>
            </a:blip>
            <a:stretch>
              <a:fillRect b="0" l="0" r="0" t="0"/>
            </a:stretch>
          </a:blipFill>
          <a:ln>
            <a:noFill/>
          </a:ln>
        </p:spPr>
      </p:sp>
      <p:sp>
        <p:nvSpPr>
          <p:cNvPr id="1394" name="Google Shape;1394;g26ef6fda9e5_0_0"/>
          <p:cNvSpPr/>
          <p:nvPr/>
        </p:nvSpPr>
        <p:spPr>
          <a:xfrm rot="-560680">
            <a:off x="13080822" y="8178573"/>
            <a:ext cx="1920657" cy="2625131"/>
          </a:xfrm>
          <a:custGeom>
            <a:rect b="b" l="l" r="r" t="t"/>
            <a:pathLst>
              <a:path extrusionOk="0" h="2623083" w="1919158">
                <a:moveTo>
                  <a:pt x="0" y="0"/>
                </a:moveTo>
                <a:lnTo>
                  <a:pt x="1919159" y="0"/>
                </a:lnTo>
                <a:lnTo>
                  <a:pt x="1919159" y="2623083"/>
                </a:lnTo>
                <a:lnTo>
                  <a:pt x="0" y="2623083"/>
                </a:lnTo>
                <a:lnTo>
                  <a:pt x="0" y="0"/>
                </a:lnTo>
                <a:close/>
              </a:path>
            </a:pathLst>
          </a:custGeom>
          <a:blipFill rotWithShape="1">
            <a:blip r:embed="rId8">
              <a:alphaModFix/>
            </a:blip>
            <a:stretch>
              <a:fillRect b="0" l="0" r="0" t="0"/>
            </a:stretch>
          </a:blipFill>
          <a:ln>
            <a:noFill/>
          </a:ln>
        </p:spPr>
      </p:sp>
      <p:sp>
        <p:nvSpPr>
          <p:cNvPr id="1395" name="Google Shape;1395;g26ef6fda9e5_0_0"/>
          <p:cNvSpPr/>
          <p:nvPr/>
        </p:nvSpPr>
        <p:spPr>
          <a:xfrm rot="1732416">
            <a:off x="-44359" y="647601"/>
            <a:ext cx="1562073" cy="2795657"/>
          </a:xfrm>
          <a:custGeom>
            <a:rect b="b" l="l" r="r" t="t"/>
            <a:pathLst>
              <a:path extrusionOk="0" h="2797852" w="1563300">
                <a:moveTo>
                  <a:pt x="0" y="0"/>
                </a:moveTo>
                <a:lnTo>
                  <a:pt x="1563300" y="0"/>
                </a:lnTo>
                <a:lnTo>
                  <a:pt x="1563300" y="2797852"/>
                </a:lnTo>
                <a:lnTo>
                  <a:pt x="0" y="2797852"/>
                </a:lnTo>
                <a:lnTo>
                  <a:pt x="0" y="0"/>
                </a:lnTo>
                <a:close/>
              </a:path>
            </a:pathLst>
          </a:custGeom>
          <a:blipFill rotWithShape="1">
            <a:blip r:embed="rId9">
              <a:alphaModFix/>
            </a:blip>
            <a:stretch>
              <a:fillRect b="0" l="0" r="0" t="0"/>
            </a:stretch>
          </a:blipFill>
          <a:ln>
            <a:noFill/>
          </a:ln>
        </p:spPr>
      </p:sp>
      <p:sp>
        <p:nvSpPr>
          <p:cNvPr id="1396" name="Google Shape;1396;g26ef6fda9e5_0_0"/>
          <p:cNvSpPr/>
          <p:nvPr/>
        </p:nvSpPr>
        <p:spPr>
          <a:xfrm rot="1038166">
            <a:off x="1852089" y="436061"/>
            <a:ext cx="879907" cy="1185060"/>
          </a:xfrm>
          <a:custGeom>
            <a:rect b="b" l="l" r="r" t="t"/>
            <a:pathLst>
              <a:path extrusionOk="0" h="1184745" w="879673">
                <a:moveTo>
                  <a:pt x="0" y="0"/>
                </a:moveTo>
                <a:lnTo>
                  <a:pt x="879674" y="0"/>
                </a:lnTo>
                <a:lnTo>
                  <a:pt x="879674" y="1184746"/>
                </a:lnTo>
                <a:lnTo>
                  <a:pt x="0" y="1184746"/>
                </a:lnTo>
                <a:lnTo>
                  <a:pt x="0" y="0"/>
                </a:lnTo>
                <a:close/>
              </a:path>
            </a:pathLst>
          </a:custGeom>
          <a:blipFill rotWithShape="1">
            <a:blip r:embed="rId10">
              <a:alphaModFix/>
            </a:blip>
            <a:stretch>
              <a:fillRect b="0" l="0" r="0" t="0"/>
            </a:stretch>
          </a:blipFill>
          <a:ln>
            <a:noFill/>
          </a:ln>
        </p:spPr>
      </p:sp>
      <p:sp>
        <p:nvSpPr>
          <p:cNvPr id="1397" name="Google Shape;1397;g26ef6fda9e5_0_0"/>
          <p:cNvSpPr/>
          <p:nvPr/>
        </p:nvSpPr>
        <p:spPr>
          <a:xfrm flipH="1" rot="4925570">
            <a:off x="900976" y="4663036"/>
            <a:ext cx="824038" cy="1115449"/>
          </a:xfrm>
          <a:custGeom>
            <a:rect b="b" l="l" r="r" t="t"/>
            <a:pathLst>
              <a:path extrusionOk="0" h="1116004" w="824448">
                <a:moveTo>
                  <a:pt x="824448" y="0"/>
                </a:moveTo>
                <a:lnTo>
                  <a:pt x="0" y="0"/>
                </a:lnTo>
                <a:lnTo>
                  <a:pt x="0" y="1116004"/>
                </a:lnTo>
                <a:lnTo>
                  <a:pt x="824448" y="1116004"/>
                </a:lnTo>
                <a:lnTo>
                  <a:pt x="824448" y="0"/>
                </a:lnTo>
                <a:close/>
              </a:path>
            </a:pathLst>
          </a:custGeom>
          <a:blipFill rotWithShape="1">
            <a:blip r:embed="rId11">
              <a:alphaModFix/>
            </a:blip>
            <a:stretch>
              <a:fillRect b="0" l="0" r="0" t="0"/>
            </a:stretch>
          </a:blipFill>
          <a:ln>
            <a:noFill/>
          </a:ln>
        </p:spPr>
      </p:sp>
      <p:sp>
        <p:nvSpPr>
          <p:cNvPr id="1398" name="Google Shape;1398;g26ef6fda9e5_0_0"/>
          <p:cNvSpPr/>
          <p:nvPr/>
        </p:nvSpPr>
        <p:spPr>
          <a:xfrm rot="2162275">
            <a:off x="141971" y="5750143"/>
            <a:ext cx="1191898" cy="1148692"/>
          </a:xfrm>
          <a:custGeom>
            <a:rect b="b" l="l" r="r" t="t"/>
            <a:pathLst>
              <a:path extrusionOk="0" h="1150296" w="1193563">
                <a:moveTo>
                  <a:pt x="0" y="0"/>
                </a:moveTo>
                <a:lnTo>
                  <a:pt x="1193562" y="0"/>
                </a:lnTo>
                <a:lnTo>
                  <a:pt x="1193562" y="1150296"/>
                </a:lnTo>
                <a:lnTo>
                  <a:pt x="0" y="1150296"/>
                </a:lnTo>
                <a:lnTo>
                  <a:pt x="0" y="0"/>
                </a:lnTo>
                <a:close/>
              </a:path>
            </a:pathLst>
          </a:custGeom>
          <a:blipFill rotWithShape="1">
            <a:blip r:embed="rId12">
              <a:alphaModFix/>
            </a:blip>
            <a:stretch>
              <a:fillRect b="0" l="0" r="0" t="0"/>
            </a:stretch>
          </a:blipFill>
          <a:ln>
            <a:noFill/>
          </a:ln>
        </p:spPr>
      </p:sp>
      <p:sp>
        <p:nvSpPr>
          <p:cNvPr id="1399" name="Google Shape;1399;g26ef6fda9e5_0_0"/>
          <p:cNvSpPr/>
          <p:nvPr/>
        </p:nvSpPr>
        <p:spPr>
          <a:xfrm rot="-249423">
            <a:off x="164285" y="2711887"/>
            <a:ext cx="965267" cy="1052062"/>
          </a:xfrm>
          <a:custGeom>
            <a:rect b="b" l="l" r="r" t="t"/>
            <a:pathLst>
              <a:path extrusionOk="0" h="1051924" w="965140">
                <a:moveTo>
                  <a:pt x="0" y="0"/>
                </a:moveTo>
                <a:lnTo>
                  <a:pt x="965140" y="0"/>
                </a:lnTo>
                <a:lnTo>
                  <a:pt x="965140" y="1051924"/>
                </a:lnTo>
                <a:lnTo>
                  <a:pt x="0" y="1051924"/>
                </a:lnTo>
                <a:lnTo>
                  <a:pt x="0" y="0"/>
                </a:lnTo>
                <a:close/>
              </a:path>
            </a:pathLst>
          </a:custGeom>
          <a:blipFill rotWithShape="1">
            <a:blip r:embed="rId13">
              <a:alphaModFix/>
            </a:blip>
            <a:stretch>
              <a:fillRect b="0" l="0" r="0" t="0"/>
            </a:stretch>
          </a:blipFill>
          <a:ln>
            <a:noFill/>
          </a:ln>
        </p:spPr>
      </p:sp>
      <p:sp>
        <p:nvSpPr>
          <p:cNvPr id="1400" name="Google Shape;1400;g26ef6fda9e5_0_0"/>
          <p:cNvSpPr/>
          <p:nvPr/>
        </p:nvSpPr>
        <p:spPr>
          <a:xfrm rot="1682327">
            <a:off x="16577114" y="5656600"/>
            <a:ext cx="769065" cy="1385703"/>
          </a:xfrm>
          <a:custGeom>
            <a:rect b="b" l="l" r="r" t="t"/>
            <a:pathLst>
              <a:path extrusionOk="0" h="1385907" w="769178">
                <a:moveTo>
                  <a:pt x="0" y="0"/>
                </a:moveTo>
                <a:lnTo>
                  <a:pt x="769179" y="0"/>
                </a:lnTo>
                <a:lnTo>
                  <a:pt x="769179" y="1385907"/>
                </a:lnTo>
                <a:lnTo>
                  <a:pt x="0" y="1385907"/>
                </a:lnTo>
                <a:lnTo>
                  <a:pt x="0" y="0"/>
                </a:lnTo>
                <a:close/>
              </a:path>
            </a:pathLst>
          </a:custGeom>
          <a:blipFill rotWithShape="1">
            <a:blip r:embed="rId14">
              <a:alphaModFix/>
            </a:blip>
            <a:stretch>
              <a:fillRect b="0" l="0" r="0" t="0"/>
            </a:stretch>
          </a:blipFill>
          <a:ln>
            <a:noFill/>
          </a:ln>
        </p:spPr>
      </p:sp>
      <p:sp>
        <p:nvSpPr>
          <p:cNvPr id="1401" name="Google Shape;1401;g26ef6fda9e5_0_0"/>
          <p:cNvSpPr/>
          <p:nvPr/>
        </p:nvSpPr>
        <p:spPr>
          <a:xfrm rot="3975345">
            <a:off x="17572771" y="5582660"/>
            <a:ext cx="694538" cy="455791"/>
          </a:xfrm>
          <a:custGeom>
            <a:rect b="b" l="l" r="r" t="t"/>
            <a:pathLst>
              <a:path extrusionOk="0" h="455966" w="694805">
                <a:moveTo>
                  <a:pt x="0" y="0"/>
                </a:moveTo>
                <a:lnTo>
                  <a:pt x="694805" y="0"/>
                </a:lnTo>
                <a:lnTo>
                  <a:pt x="694805" y="455966"/>
                </a:lnTo>
                <a:lnTo>
                  <a:pt x="0" y="455966"/>
                </a:lnTo>
                <a:lnTo>
                  <a:pt x="0" y="0"/>
                </a:lnTo>
                <a:close/>
              </a:path>
            </a:pathLst>
          </a:custGeom>
          <a:blipFill rotWithShape="1">
            <a:blip r:embed="rId15">
              <a:alphaModFix/>
            </a:blip>
            <a:stretch>
              <a:fillRect b="0" l="0" r="0" t="0"/>
            </a:stretch>
          </a:blipFill>
          <a:ln>
            <a:noFill/>
          </a:ln>
        </p:spPr>
      </p:sp>
      <p:sp>
        <p:nvSpPr>
          <p:cNvPr id="1402" name="Google Shape;1402;g26ef6fda9e5_0_0"/>
          <p:cNvSpPr/>
          <p:nvPr/>
        </p:nvSpPr>
        <p:spPr>
          <a:xfrm rot="-1138733">
            <a:off x="17729207" y="6695030"/>
            <a:ext cx="361795" cy="352297"/>
          </a:xfrm>
          <a:custGeom>
            <a:rect b="b" l="l" r="r" t="t"/>
            <a:pathLst>
              <a:path extrusionOk="0" h="352535" w="362039">
                <a:moveTo>
                  <a:pt x="0" y="0"/>
                </a:moveTo>
                <a:lnTo>
                  <a:pt x="362039" y="0"/>
                </a:lnTo>
                <a:lnTo>
                  <a:pt x="362039" y="352535"/>
                </a:lnTo>
                <a:lnTo>
                  <a:pt x="0" y="352535"/>
                </a:lnTo>
                <a:lnTo>
                  <a:pt x="0" y="0"/>
                </a:lnTo>
                <a:close/>
              </a:path>
            </a:pathLst>
          </a:custGeom>
          <a:blipFill rotWithShape="1">
            <a:blip r:embed="rId16">
              <a:alphaModFix/>
            </a:blip>
            <a:stretch>
              <a:fillRect b="0" l="0" r="0" t="0"/>
            </a:stretch>
          </a:blipFill>
          <a:ln>
            <a:noFill/>
          </a:ln>
        </p:spPr>
      </p:sp>
      <p:sp>
        <p:nvSpPr>
          <p:cNvPr id="1403" name="Google Shape;1403;g26ef6fda9e5_0_0"/>
          <p:cNvSpPr/>
          <p:nvPr/>
        </p:nvSpPr>
        <p:spPr>
          <a:xfrm rot="2554317">
            <a:off x="16706377" y="5136085"/>
            <a:ext cx="362566" cy="353048"/>
          </a:xfrm>
          <a:custGeom>
            <a:rect b="b" l="l" r="r" t="t"/>
            <a:pathLst>
              <a:path extrusionOk="0" h="352535" w="362039">
                <a:moveTo>
                  <a:pt x="0" y="0"/>
                </a:moveTo>
                <a:lnTo>
                  <a:pt x="362039" y="0"/>
                </a:lnTo>
                <a:lnTo>
                  <a:pt x="362039" y="352536"/>
                </a:lnTo>
                <a:lnTo>
                  <a:pt x="0" y="352536"/>
                </a:lnTo>
                <a:lnTo>
                  <a:pt x="0" y="0"/>
                </a:lnTo>
                <a:close/>
              </a:path>
            </a:pathLst>
          </a:custGeom>
          <a:blipFill rotWithShape="1">
            <a:blip r:embed="rId16">
              <a:alphaModFix/>
            </a:blip>
            <a:stretch>
              <a:fillRect b="0" l="0" r="0" t="0"/>
            </a:stretch>
          </a:blipFill>
          <a:ln>
            <a:noFill/>
          </a:ln>
        </p:spPr>
      </p:sp>
      <p:sp>
        <p:nvSpPr>
          <p:cNvPr id="1404" name="Google Shape;1404;g26ef6fda9e5_0_0"/>
          <p:cNvSpPr/>
          <p:nvPr/>
        </p:nvSpPr>
        <p:spPr>
          <a:xfrm>
            <a:off x="17571379" y="6248376"/>
            <a:ext cx="311149" cy="301814"/>
          </a:xfrm>
          <a:custGeom>
            <a:rect b="b" l="l" r="r" t="t"/>
            <a:pathLst>
              <a:path extrusionOk="0" h="301814" w="311149">
                <a:moveTo>
                  <a:pt x="0" y="0"/>
                </a:moveTo>
                <a:lnTo>
                  <a:pt x="311148" y="0"/>
                </a:lnTo>
                <a:lnTo>
                  <a:pt x="311148" y="301814"/>
                </a:lnTo>
                <a:lnTo>
                  <a:pt x="0" y="301814"/>
                </a:lnTo>
                <a:lnTo>
                  <a:pt x="0" y="0"/>
                </a:lnTo>
                <a:close/>
              </a:path>
            </a:pathLst>
          </a:custGeom>
          <a:blipFill rotWithShape="1">
            <a:blip r:embed="rId17">
              <a:alphaModFix/>
            </a:blip>
            <a:stretch>
              <a:fillRect b="0" l="0" r="0" t="0"/>
            </a:stretch>
          </a:blipFill>
          <a:ln>
            <a:noFill/>
          </a:ln>
        </p:spPr>
      </p:sp>
      <p:sp>
        <p:nvSpPr>
          <p:cNvPr id="1405" name="Google Shape;1405;g26ef6fda9e5_0_0"/>
          <p:cNvSpPr/>
          <p:nvPr/>
        </p:nvSpPr>
        <p:spPr>
          <a:xfrm rot="6065128">
            <a:off x="17252776" y="5323532"/>
            <a:ext cx="311516" cy="302170"/>
          </a:xfrm>
          <a:custGeom>
            <a:rect b="b" l="l" r="r" t="t"/>
            <a:pathLst>
              <a:path extrusionOk="0" h="301814" w="311149">
                <a:moveTo>
                  <a:pt x="0" y="0"/>
                </a:moveTo>
                <a:lnTo>
                  <a:pt x="311149" y="0"/>
                </a:lnTo>
                <a:lnTo>
                  <a:pt x="311149" y="301814"/>
                </a:lnTo>
                <a:lnTo>
                  <a:pt x="0" y="301814"/>
                </a:lnTo>
                <a:lnTo>
                  <a:pt x="0" y="0"/>
                </a:lnTo>
                <a:close/>
              </a:path>
            </a:pathLst>
          </a:custGeom>
          <a:blipFill rotWithShape="1">
            <a:blip r:embed="rId17">
              <a:alphaModFix/>
            </a:blip>
            <a:stretch>
              <a:fillRect b="0" l="0" r="0" t="0"/>
            </a:stretch>
          </a:blipFill>
          <a:ln>
            <a:noFill/>
          </a:ln>
        </p:spPr>
      </p:sp>
      <p:sp>
        <p:nvSpPr>
          <p:cNvPr id="1406" name="Google Shape;1406;g26ef6fda9e5_0_0"/>
          <p:cNvSpPr/>
          <p:nvPr/>
        </p:nvSpPr>
        <p:spPr>
          <a:xfrm rot="4171663">
            <a:off x="17837019" y="7384083"/>
            <a:ext cx="311368" cy="302026"/>
          </a:xfrm>
          <a:custGeom>
            <a:rect b="b" l="l" r="r" t="t"/>
            <a:pathLst>
              <a:path extrusionOk="0" h="301814" w="311149">
                <a:moveTo>
                  <a:pt x="0" y="0"/>
                </a:moveTo>
                <a:lnTo>
                  <a:pt x="311148" y="0"/>
                </a:lnTo>
                <a:lnTo>
                  <a:pt x="311148" y="301814"/>
                </a:lnTo>
                <a:lnTo>
                  <a:pt x="0" y="301814"/>
                </a:lnTo>
                <a:lnTo>
                  <a:pt x="0" y="0"/>
                </a:lnTo>
                <a:close/>
              </a:path>
            </a:pathLst>
          </a:custGeom>
          <a:blipFill rotWithShape="1">
            <a:blip r:embed="rId17">
              <a:alphaModFix/>
            </a:blip>
            <a:stretch>
              <a:fillRect b="0" l="0" r="0" t="0"/>
            </a:stretch>
          </a:blipFill>
          <a:ln>
            <a:noFill/>
          </a:ln>
        </p:spPr>
      </p:sp>
      <p:sp>
        <p:nvSpPr>
          <p:cNvPr id="1407" name="Google Shape;1407;g26ef6fda9e5_0_0"/>
          <p:cNvSpPr/>
          <p:nvPr/>
        </p:nvSpPr>
        <p:spPr>
          <a:xfrm rot="-1347945">
            <a:off x="332776" y="4565474"/>
            <a:ext cx="392510" cy="704055"/>
          </a:xfrm>
          <a:custGeom>
            <a:rect b="b" l="l" r="r" t="t"/>
            <a:pathLst>
              <a:path extrusionOk="0" h="703376" w="392132">
                <a:moveTo>
                  <a:pt x="0" y="0"/>
                </a:moveTo>
                <a:lnTo>
                  <a:pt x="392132" y="0"/>
                </a:lnTo>
                <a:lnTo>
                  <a:pt x="392132" y="703376"/>
                </a:lnTo>
                <a:lnTo>
                  <a:pt x="0" y="703376"/>
                </a:lnTo>
                <a:lnTo>
                  <a:pt x="0" y="0"/>
                </a:lnTo>
                <a:close/>
              </a:path>
            </a:pathLst>
          </a:custGeom>
          <a:blipFill rotWithShape="1">
            <a:blip r:embed="rId18">
              <a:alphaModFix/>
            </a:blip>
            <a:stretch>
              <a:fillRect b="0" l="0" r="0" t="0"/>
            </a:stretch>
          </a:blipFill>
          <a:ln>
            <a:noFill/>
          </a:ln>
        </p:spPr>
      </p:sp>
      <p:sp>
        <p:nvSpPr>
          <p:cNvPr id="1408" name="Google Shape;1408;g26ef6fda9e5_0_0"/>
          <p:cNvSpPr/>
          <p:nvPr/>
        </p:nvSpPr>
        <p:spPr>
          <a:xfrm rot="-2700000">
            <a:off x="573201" y="3782044"/>
            <a:ext cx="594764" cy="1207642"/>
          </a:xfrm>
          <a:custGeom>
            <a:rect b="b" l="l" r="r" t="t"/>
            <a:pathLst>
              <a:path extrusionOk="0" h="1206971" w="594433">
                <a:moveTo>
                  <a:pt x="0" y="0"/>
                </a:moveTo>
                <a:lnTo>
                  <a:pt x="594433" y="0"/>
                </a:lnTo>
                <a:lnTo>
                  <a:pt x="594433" y="1206972"/>
                </a:lnTo>
                <a:lnTo>
                  <a:pt x="0" y="1206972"/>
                </a:lnTo>
                <a:lnTo>
                  <a:pt x="0" y="0"/>
                </a:lnTo>
                <a:close/>
              </a:path>
            </a:pathLst>
          </a:custGeom>
          <a:blipFill rotWithShape="1">
            <a:blip r:embed="rId7">
              <a:alphaModFix/>
            </a:blip>
            <a:stretch>
              <a:fillRect b="0" l="0" r="0" t="0"/>
            </a:stretch>
          </a:blipFill>
          <a:ln>
            <a:noFill/>
          </a:ln>
        </p:spPr>
      </p:sp>
      <p:sp>
        <p:nvSpPr>
          <p:cNvPr id="1409" name="Google Shape;1409;g26ef6fda9e5_0_0"/>
          <p:cNvSpPr/>
          <p:nvPr/>
        </p:nvSpPr>
        <p:spPr>
          <a:xfrm rot="771303">
            <a:off x="165594" y="5359411"/>
            <a:ext cx="362063" cy="352558"/>
          </a:xfrm>
          <a:custGeom>
            <a:rect b="b" l="l" r="r" t="t"/>
            <a:pathLst>
              <a:path extrusionOk="0" h="352535" w="362039">
                <a:moveTo>
                  <a:pt x="0" y="0"/>
                </a:moveTo>
                <a:lnTo>
                  <a:pt x="362038" y="0"/>
                </a:lnTo>
                <a:lnTo>
                  <a:pt x="362038" y="352535"/>
                </a:lnTo>
                <a:lnTo>
                  <a:pt x="0" y="352535"/>
                </a:lnTo>
                <a:lnTo>
                  <a:pt x="0" y="0"/>
                </a:lnTo>
                <a:close/>
              </a:path>
            </a:pathLst>
          </a:custGeom>
          <a:blipFill rotWithShape="1">
            <a:blip r:embed="rId16">
              <a:alphaModFix/>
            </a:blip>
            <a:stretch>
              <a:fillRect b="0" l="0" r="0" t="0"/>
            </a:stretch>
          </a:blipFill>
          <a:ln>
            <a:noFill/>
          </a:ln>
        </p:spPr>
      </p:sp>
      <p:sp>
        <p:nvSpPr>
          <p:cNvPr id="1410" name="Google Shape;1410;g26ef6fda9e5_0_0"/>
          <p:cNvSpPr/>
          <p:nvPr/>
        </p:nvSpPr>
        <p:spPr>
          <a:xfrm rot="3975345">
            <a:off x="2842722" y="469536"/>
            <a:ext cx="694538" cy="455791"/>
          </a:xfrm>
          <a:custGeom>
            <a:rect b="b" l="l" r="r" t="t"/>
            <a:pathLst>
              <a:path extrusionOk="0" h="455966" w="694805">
                <a:moveTo>
                  <a:pt x="0" y="0"/>
                </a:moveTo>
                <a:lnTo>
                  <a:pt x="694805" y="0"/>
                </a:lnTo>
                <a:lnTo>
                  <a:pt x="694805" y="455965"/>
                </a:lnTo>
                <a:lnTo>
                  <a:pt x="0" y="455965"/>
                </a:lnTo>
                <a:lnTo>
                  <a:pt x="0" y="0"/>
                </a:lnTo>
                <a:close/>
              </a:path>
            </a:pathLst>
          </a:custGeom>
          <a:blipFill rotWithShape="1">
            <a:blip r:embed="rId15">
              <a:alphaModFix/>
            </a:blip>
            <a:stretch>
              <a:fillRect b="0" l="0" r="0" t="0"/>
            </a:stretch>
          </a:blipFill>
          <a:ln>
            <a:noFill/>
          </a:ln>
        </p:spPr>
      </p:sp>
      <p:sp>
        <p:nvSpPr>
          <p:cNvPr id="1411" name="Google Shape;1411;g26ef6fda9e5_0_0"/>
          <p:cNvSpPr/>
          <p:nvPr/>
        </p:nvSpPr>
        <p:spPr>
          <a:xfrm rot="4743300">
            <a:off x="1528985" y="409223"/>
            <a:ext cx="311368" cy="302026"/>
          </a:xfrm>
          <a:custGeom>
            <a:rect b="b" l="l" r="r" t="t"/>
            <a:pathLst>
              <a:path extrusionOk="0" h="301814" w="311149">
                <a:moveTo>
                  <a:pt x="0" y="0"/>
                </a:moveTo>
                <a:lnTo>
                  <a:pt x="311149" y="0"/>
                </a:lnTo>
                <a:lnTo>
                  <a:pt x="311149" y="301814"/>
                </a:lnTo>
                <a:lnTo>
                  <a:pt x="0" y="301814"/>
                </a:lnTo>
                <a:lnTo>
                  <a:pt x="0" y="0"/>
                </a:lnTo>
                <a:close/>
              </a:path>
            </a:pathLst>
          </a:custGeom>
          <a:blipFill rotWithShape="1">
            <a:blip r:embed="rId17">
              <a:alphaModFix/>
            </a:blip>
            <a:stretch>
              <a:fillRect b="0" l="0" r="0" t="0"/>
            </a:stretch>
          </a:blipFill>
          <a:ln>
            <a:noFill/>
          </a:ln>
        </p:spPr>
      </p:sp>
      <p:sp>
        <p:nvSpPr>
          <p:cNvPr id="1412" name="Google Shape;1412;g26ef6fda9e5_0_0"/>
          <p:cNvSpPr/>
          <p:nvPr/>
        </p:nvSpPr>
        <p:spPr>
          <a:xfrm rot="-2523704">
            <a:off x="406850" y="443788"/>
            <a:ext cx="311181" cy="301845"/>
          </a:xfrm>
          <a:custGeom>
            <a:rect b="b" l="l" r="r" t="t"/>
            <a:pathLst>
              <a:path extrusionOk="0" h="301814" w="311149">
                <a:moveTo>
                  <a:pt x="0" y="0"/>
                </a:moveTo>
                <a:lnTo>
                  <a:pt x="311149" y="0"/>
                </a:lnTo>
                <a:lnTo>
                  <a:pt x="311149" y="301815"/>
                </a:lnTo>
                <a:lnTo>
                  <a:pt x="0" y="301815"/>
                </a:lnTo>
                <a:lnTo>
                  <a:pt x="0" y="0"/>
                </a:lnTo>
                <a:close/>
              </a:path>
            </a:pathLst>
          </a:custGeom>
          <a:blipFill rotWithShape="1">
            <a:blip r:embed="rId17">
              <a:alphaModFix/>
            </a:blip>
            <a:stretch>
              <a:fillRect b="0" l="0" r="0" t="0"/>
            </a:stretch>
          </a:blipFill>
          <a:ln>
            <a:noFill/>
          </a:ln>
        </p:spPr>
      </p:sp>
      <p:sp>
        <p:nvSpPr>
          <p:cNvPr id="1413" name="Google Shape;1413;g26ef6fda9e5_0_0"/>
          <p:cNvSpPr/>
          <p:nvPr/>
        </p:nvSpPr>
        <p:spPr>
          <a:xfrm rot="-3509744">
            <a:off x="1004619" y="274937"/>
            <a:ext cx="361996" cy="352493"/>
          </a:xfrm>
          <a:custGeom>
            <a:rect b="b" l="l" r="r" t="t"/>
            <a:pathLst>
              <a:path extrusionOk="0" h="352535" w="362039">
                <a:moveTo>
                  <a:pt x="0" y="0"/>
                </a:moveTo>
                <a:lnTo>
                  <a:pt x="362038" y="0"/>
                </a:lnTo>
                <a:lnTo>
                  <a:pt x="362038" y="352536"/>
                </a:lnTo>
                <a:lnTo>
                  <a:pt x="0" y="352536"/>
                </a:lnTo>
                <a:lnTo>
                  <a:pt x="0" y="0"/>
                </a:lnTo>
                <a:close/>
              </a:path>
            </a:pathLst>
          </a:custGeom>
          <a:blipFill rotWithShape="1">
            <a:blip r:embed="rId16">
              <a:alphaModFix/>
            </a:blip>
            <a:stretch>
              <a:fillRect b="0" l="0" r="0" t="0"/>
            </a:stretch>
          </a:blipFill>
          <a:ln>
            <a:noFill/>
          </a:ln>
        </p:spPr>
      </p:sp>
      <p:sp>
        <p:nvSpPr>
          <p:cNvPr id="1414" name="Google Shape;1414;g26ef6fda9e5_0_0"/>
          <p:cNvSpPr txBox="1"/>
          <p:nvPr/>
        </p:nvSpPr>
        <p:spPr>
          <a:xfrm>
            <a:off x="3280899" y="1817117"/>
            <a:ext cx="11726100" cy="1215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7899">
                <a:solidFill>
                  <a:srgbClr val="365B6D"/>
                </a:solidFill>
                <a:latin typeface="Josefin Sans SemiBold"/>
                <a:ea typeface="Josefin Sans SemiBold"/>
                <a:cs typeface="Josefin Sans SemiBold"/>
                <a:sym typeface="Josefin Sans SemiBold"/>
              </a:rPr>
              <a:t>USDA RESOURCES</a:t>
            </a:r>
            <a:endParaRPr>
              <a:latin typeface="Josefin Sans SemiBold"/>
              <a:ea typeface="Josefin Sans SemiBold"/>
              <a:cs typeface="Josefin Sans SemiBold"/>
              <a:sym typeface="Josefin Sans SemiBold"/>
            </a:endParaRPr>
          </a:p>
        </p:txBody>
      </p:sp>
      <p:sp>
        <p:nvSpPr>
          <p:cNvPr id="1415" name="Google Shape;1415;g26ef6fda9e5_0_0"/>
          <p:cNvSpPr txBox="1"/>
          <p:nvPr/>
        </p:nvSpPr>
        <p:spPr>
          <a:xfrm>
            <a:off x="3970550" y="3347453"/>
            <a:ext cx="11726100" cy="3140100"/>
          </a:xfrm>
          <a:prstGeom prst="rect">
            <a:avLst/>
          </a:prstGeom>
          <a:noFill/>
          <a:ln>
            <a:noFill/>
          </a:ln>
        </p:spPr>
        <p:txBody>
          <a:bodyPr anchorCtr="0" anchor="t" bIns="0" lIns="0" spcFirstLastPara="1" rIns="0" wrap="square" tIns="0">
            <a:spAutoFit/>
          </a:bodyPr>
          <a:lstStyle/>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19">
                  <a:extLst>
                    <a:ext uri="{A12FA001-AC4F-418D-AE19-62706E023703}">
                      <ahyp:hlinkClr val="tx"/>
                    </a:ext>
                  </a:extLst>
                </a:hlinkClick>
              </a:rPr>
              <a:t>Procuring Local Foods Guide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0">
                  <a:extLst>
                    <a:ext uri="{A12FA001-AC4F-418D-AE19-62706E023703}">
                      <ahyp:hlinkClr val="tx"/>
                    </a:ext>
                  </a:extLst>
                </a:hlinkClick>
              </a:rPr>
              <a:t>Local Procurement Decision Tree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1">
                  <a:extLst>
                    <a:ext uri="{A12FA001-AC4F-418D-AE19-62706E023703}">
                      <ahyp:hlinkClr val="tx"/>
                    </a:ext>
                  </a:extLst>
                </a:hlinkClick>
              </a:rPr>
              <a:t>Integrating Local Foods into Child Nutrition Programs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2">
                  <a:extLst>
                    <a:ext uri="{A12FA001-AC4F-418D-AE19-62706E023703}">
                      <ahyp:hlinkClr val="tx"/>
                    </a:ext>
                  </a:extLst>
                </a:hlinkClick>
              </a:rPr>
              <a:t>Geographic Preference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3">
                  <a:extLst>
                    <a:ext uri="{A12FA001-AC4F-418D-AE19-62706E023703}">
                      <ahyp:hlinkClr val="tx"/>
                    </a:ext>
                  </a:extLst>
                </a:hlinkClick>
              </a:rPr>
              <a:t>10 Facts About Local Food in Schools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4">
                  <a:extLst>
                    <a:ext uri="{A12FA001-AC4F-418D-AE19-62706E023703}">
                      <ahyp:hlinkClr val="tx"/>
                    </a:ext>
                  </a:extLst>
                </a:hlinkClick>
              </a:rPr>
              <a:t>Local Meat in Schools | Food and Nutrition Service (usda.gov)</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5">
                  <a:extLst>
                    <a:ext uri="{A12FA001-AC4F-418D-AE19-62706E023703}">
                      <ahyp:hlinkClr val="tx"/>
                    </a:ext>
                  </a:extLst>
                </a:hlinkClick>
              </a:rPr>
              <a:t>USDA Foods: A Resource for Maximizing Food Budgets To Buy Local | Food and Nutrition Service</a:t>
            </a:r>
            <a:endParaRPr sz="2000" u="sng">
              <a:solidFill>
                <a:srgbClr val="1155CC"/>
              </a:solidFill>
              <a:highlight>
                <a:schemeClr val="lt2"/>
              </a:highlight>
              <a:latin typeface="Josefin Sans SemiBold"/>
              <a:ea typeface="Josefin Sans SemiBold"/>
              <a:cs typeface="Josefin Sans SemiBold"/>
              <a:sym typeface="Josefin Sans SemiBold"/>
            </a:endParaRPr>
          </a:p>
          <a:p>
            <a:pPr indent="-355600" lvl="0" marL="457200" rtl="0" algn="l">
              <a:lnSpc>
                <a:spcPct val="115000"/>
              </a:lnSpc>
              <a:spcBef>
                <a:spcPts val="0"/>
              </a:spcBef>
              <a:spcAft>
                <a:spcPts val="0"/>
              </a:spcAft>
              <a:buClr>
                <a:srgbClr val="222222"/>
              </a:buClr>
              <a:buSzPts val="2000"/>
              <a:buFont typeface="Josefin Sans SemiBold"/>
              <a:buChar char="●"/>
            </a:pPr>
            <a:r>
              <a:rPr lang="en-US" sz="2000" u="sng">
                <a:solidFill>
                  <a:srgbClr val="1155CC"/>
                </a:solidFill>
                <a:highlight>
                  <a:schemeClr val="lt2"/>
                </a:highlight>
                <a:latin typeface="Josefin Sans SemiBold"/>
                <a:ea typeface="Josefin Sans SemiBold"/>
                <a:cs typeface="Josefin Sans SemiBold"/>
                <a:sym typeface="Josefin Sans SemiBold"/>
                <a:hlinkClick r:id="rId26">
                  <a:extLst>
                    <a:ext uri="{A12FA001-AC4F-418D-AE19-62706E023703}">
                      <ahyp:hlinkClr val="tx"/>
                    </a:ext>
                  </a:extLst>
                </a:hlinkClick>
              </a:rPr>
              <a:t>USDA DoD Fresh Program: A Source for Locally Grown Produce | Food and Nutrition Service</a:t>
            </a:r>
            <a:endParaRPr sz="3799">
              <a:solidFill>
                <a:srgbClr val="365B6D"/>
              </a:solidFill>
              <a:latin typeface="Josefin Sans"/>
              <a:ea typeface="Josefin Sans"/>
              <a:cs typeface="Josefin Sans"/>
              <a:sym typeface="Josefi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6e3d87483f_0_28"/>
          <p:cNvSpPr txBox="1"/>
          <p:nvPr/>
        </p:nvSpPr>
        <p:spPr>
          <a:xfrm>
            <a:off x="-196850" y="-241300"/>
            <a:ext cx="18726000" cy="16476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577" name="Google Shape;577;g26e3d87483f_0_28"/>
          <p:cNvSpPr txBox="1"/>
          <p:nvPr>
            <p:ph idx="4294967295" type="title"/>
          </p:nvPr>
        </p:nvSpPr>
        <p:spPr>
          <a:xfrm>
            <a:off x="250824" y="79374"/>
            <a:ext cx="13477800" cy="1143000"/>
          </a:xfrm>
          <a:prstGeom prst="rect">
            <a:avLst/>
          </a:prstGeom>
          <a:noFill/>
          <a:ln>
            <a:noFill/>
          </a:ln>
        </p:spPr>
        <p:txBody>
          <a:bodyPr anchorCtr="0" anchor="t" bIns="182800" lIns="182800" spcFirstLastPara="1" rIns="182800" wrap="square" tIns="182800">
            <a:noAutofit/>
          </a:bodyPr>
          <a:lstStyle/>
          <a:p>
            <a:pPr indent="0" lvl="0" marL="0" marR="0" rtl="0" algn="l">
              <a:lnSpc>
                <a:spcPct val="100000"/>
              </a:lnSpc>
              <a:spcBef>
                <a:spcPts val="0"/>
              </a:spcBef>
              <a:spcAft>
                <a:spcPts val="0"/>
              </a:spcAft>
              <a:buClr>
                <a:srgbClr val="FFFFFF"/>
              </a:buClr>
              <a:buSzPts val="5000"/>
              <a:buFont typeface="Oi"/>
              <a:buNone/>
            </a:pPr>
            <a:r>
              <a:rPr i="0" lang="en-US" sz="5000" u="none" cap="none" strike="noStrike">
                <a:solidFill>
                  <a:srgbClr val="FFFFFF"/>
                </a:solidFill>
                <a:latin typeface="Arial"/>
                <a:ea typeface="Arial"/>
                <a:cs typeface="Arial"/>
                <a:sym typeface="Arial"/>
              </a:rPr>
              <a:t>Why Farm to School?</a:t>
            </a:r>
            <a:endParaRPr>
              <a:latin typeface="Arial"/>
              <a:ea typeface="Arial"/>
              <a:cs typeface="Arial"/>
              <a:sym typeface="Arial"/>
            </a:endParaRPr>
          </a:p>
        </p:txBody>
      </p:sp>
      <p:pic>
        <p:nvPicPr>
          <p:cNvPr descr="Google Shape;139;p22" id="578" name="Google Shape;578;g26e3d87483f_0_28"/>
          <p:cNvPicPr preferRelativeResize="0"/>
          <p:nvPr/>
        </p:nvPicPr>
        <p:blipFill rotWithShape="1">
          <a:blip r:embed="rId3">
            <a:alphaModFix/>
          </a:blip>
          <a:srcRect b="0" l="0" r="0" t="0"/>
          <a:stretch/>
        </p:blipFill>
        <p:spPr>
          <a:xfrm>
            <a:off x="1847850" y="2133600"/>
            <a:ext cx="4222749" cy="6007099"/>
          </a:xfrm>
          <a:prstGeom prst="rect">
            <a:avLst/>
          </a:prstGeom>
          <a:noFill/>
          <a:ln>
            <a:noFill/>
          </a:ln>
        </p:spPr>
      </p:pic>
      <p:pic>
        <p:nvPicPr>
          <p:cNvPr descr="Google Shape;140;p22" id="579" name="Google Shape;579;g26e3d87483f_0_28"/>
          <p:cNvPicPr preferRelativeResize="0"/>
          <p:nvPr/>
        </p:nvPicPr>
        <p:blipFill rotWithShape="1">
          <a:blip r:embed="rId4">
            <a:alphaModFix/>
          </a:blip>
          <a:srcRect b="0" l="0" r="0" t="0"/>
          <a:stretch/>
        </p:blipFill>
        <p:spPr>
          <a:xfrm>
            <a:off x="12658724" y="2120900"/>
            <a:ext cx="4225925" cy="6032500"/>
          </a:xfrm>
          <a:prstGeom prst="rect">
            <a:avLst/>
          </a:prstGeom>
          <a:noFill/>
          <a:ln>
            <a:noFill/>
          </a:ln>
        </p:spPr>
      </p:pic>
      <p:pic>
        <p:nvPicPr>
          <p:cNvPr descr="Google Shape;141;p22" id="580" name="Google Shape;580;g26e3d87483f_0_28"/>
          <p:cNvPicPr preferRelativeResize="0"/>
          <p:nvPr/>
        </p:nvPicPr>
        <p:blipFill rotWithShape="1">
          <a:blip r:embed="rId5">
            <a:alphaModFix/>
          </a:blip>
          <a:srcRect b="0" l="26360" r="32009" t="9338"/>
          <a:stretch/>
        </p:blipFill>
        <p:spPr>
          <a:xfrm>
            <a:off x="7308850" y="2127250"/>
            <a:ext cx="4225925" cy="6032502"/>
          </a:xfrm>
          <a:prstGeom prst="rect">
            <a:avLst/>
          </a:prstGeom>
          <a:noFill/>
          <a:ln>
            <a:noFill/>
          </a:ln>
        </p:spPr>
      </p:pic>
      <p:sp>
        <p:nvSpPr>
          <p:cNvPr id="581" name="Google Shape;581;g26e3d87483f_0_28"/>
          <p:cNvSpPr txBox="1"/>
          <p:nvPr/>
        </p:nvSpPr>
        <p:spPr>
          <a:xfrm>
            <a:off x="1733550" y="8159750"/>
            <a:ext cx="4451400" cy="904800"/>
          </a:xfrm>
          <a:prstGeom prst="rect">
            <a:avLst/>
          </a:prstGeom>
          <a:noFill/>
          <a:ln>
            <a:noFill/>
          </a:ln>
        </p:spPr>
        <p:txBody>
          <a:bodyPr anchorCtr="0" anchor="t" bIns="182800" lIns="182800" spcFirstLastPara="1" rIns="182800" wrap="square" tIns="182800">
            <a:normAutofit/>
          </a:bodyPr>
          <a:lstStyle/>
          <a:p>
            <a:pPr indent="0" lvl="0" marL="0" marR="0" rtl="0" algn="ctr">
              <a:lnSpc>
                <a:spcPct val="100000"/>
              </a:lnSpc>
              <a:spcBef>
                <a:spcPts val="0"/>
              </a:spcBef>
              <a:spcAft>
                <a:spcPts val="0"/>
              </a:spcAft>
              <a:buClr>
                <a:srgbClr val="005747"/>
              </a:buClr>
              <a:buSzPts val="3400"/>
              <a:buFont typeface="Oi"/>
              <a:buNone/>
            </a:pPr>
            <a:r>
              <a:rPr b="1" i="0" lang="en-US" sz="3400" u="none">
                <a:solidFill>
                  <a:srgbClr val="005747"/>
                </a:solidFill>
              </a:rPr>
              <a:t>Kids Win!</a:t>
            </a:r>
            <a:endParaRPr sz="2800"/>
          </a:p>
        </p:txBody>
      </p:sp>
      <p:sp>
        <p:nvSpPr>
          <p:cNvPr id="582" name="Google Shape;582;g26e3d87483f_0_28"/>
          <p:cNvSpPr txBox="1"/>
          <p:nvPr/>
        </p:nvSpPr>
        <p:spPr>
          <a:xfrm>
            <a:off x="7194550" y="8159750"/>
            <a:ext cx="4451400" cy="904800"/>
          </a:xfrm>
          <a:prstGeom prst="rect">
            <a:avLst/>
          </a:prstGeom>
          <a:noFill/>
          <a:ln>
            <a:noFill/>
          </a:ln>
        </p:spPr>
        <p:txBody>
          <a:bodyPr anchorCtr="0" anchor="t" bIns="182800" lIns="182800" spcFirstLastPara="1" rIns="182800" wrap="square" tIns="182800">
            <a:normAutofit/>
          </a:bodyPr>
          <a:lstStyle/>
          <a:p>
            <a:pPr indent="0" lvl="0" marL="0" marR="0" rtl="0" algn="ctr">
              <a:lnSpc>
                <a:spcPct val="100000"/>
              </a:lnSpc>
              <a:spcBef>
                <a:spcPts val="0"/>
              </a:spcBef>
              <a:spcAft>
                <a:spcPts val="0"/>
              </a:spcAft>
              <a:buClr>
                <a:srgbClr val="005747"/>
              </a:buClr>
              <a:buSzPts val="3400"/>
              <a:buFont typeface="Oi"/>
              <a:buNone/>
            </a:pPr>
            <a:r>
              <a:rPr b="1" i="0" lang="en-US" sz="3400" u="none">
                <a:solidFill>
                  <a:srgbClr val="005747"/>
                </a:solidFill>
              </a:rPr>
              <a:t>Farmers Win!</a:t>
            </a:r>
            <a:endParaRPr sz="2800"/>
          </a:p>
        </p:txBody>
      </p:sp>
      <p:sp>
        <p:nvSpPr>
          <p:cNvPr id="583" name="Google Shape;583;g26e3d87483f_0_28"/>
          <p:cNvSpPr txBox="1"/>
          <p:nvPr/>
        </p:nvSpPr>
        <p:spPr>
          <a:xfrm>
            <a:off x="12277724" y="8159750"/>
            <a:ext cx="4991400" cy="819000"/>
          </a:xfrm>
          <a:prstGeom prst="rect">
            <a:avLst/>
          </a:prstGeom>
          <a:noFill/>
          <a:ln>
            <a:noFill/>
          </a:ln>
        </p:spPr>
        <p:txBody>
          <a:bodyPr anchorCtr="0" anchor="t" bIns="182800" lIns="182800" spcFirstLastPara="1" rIns="182800" wrap="square" tIns="182800">
            <a:normAutofit/>
          </a:bodyPr>
          <a:lstStyle/>
          <a:p>
            <a:pPr indent="0" lvl="0" marL="0" marR="0" rtl="0" algn="ctr">
              <a:lnSpc>
                <a:spcPct val="100000"/>
              </a:lnSpc>
              <a:spcBef>
                <a:spcPts val="0"/>
              </a:spcBef>
              <a:spcAft>
                <a:spcPts val="0"/>
              </a:spcAft>
              <a:buClr>
                <a:srgbClr val="005747"/>
              </a:buClr>
              <a:buSzPts val="2800"/>
              <a:buFont typeface="Oi"/>
              <a:buNone/>
            </a:pPr>
            <a:r>
              <a:rPr b="1" i="0" lang="en-US" sz="2800" u="none">
                <a:solidFill>
                  <a:srgbClr val="005747"/>
                </a:solidFill>
              </a:rPr>
              <a:t>Communities Win!</a:t>
            </a:r>
            <a:endParaRPr sz="2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7" name="Shape 587"/>
        <p:cNvGrpSpPr/>
        <p:nvPr/>
      </p:nvGrpSpPr>
      <p:grpSpPr>
        <a:xfrm>
          <a:off x="0" y="0"/>
          <a:ext cx="0" cy="0"/>
          <a:chOff x="0" y="0"/>
          <a:chExt cx="0" cy="0"/>
        </a:xfrm>
      </p:grpSpPr>
      <p:pic>
        <p:nvPicPr>
          <p:cNvPr descr="Picture 2" id="588" name="Google Shape;588;g26e3d87483f_0_39"/>
          <p:cNvPicPr preferRelativeResize="0"/>
          <p:nvPr/>
        </p:nvPicPr>
        <p:blipFill rotWithShape="1">
          <a:blip r:embed="rId3">
            <a:alphaModFix/>
          </a:blip>
          <a:srcRect b="0" l="0" r="0" t="0"/>
          <a:stretch/>
        </p:blipFill>
        <p:spPr>
          <a:xfrm>
            <a:off x="403224" y="5048250"/>
            <a:ext cx="5537200" cy="3114674"/>
          </a:xfrm>
          <a:prstGeom prst="rect">
            <a:avLst/>
          </a:prstGeom>
          <a:noFill/>
          <a:ln>
            <a:noFill/>
          </a:ln>
        </p:spPr>
      </p:pic>
      <p:pic>
        <p:nvPicPr>
          <p:cNvPr descr="Picture 6" id="589" name="Google Shape;589;g26e3d87483f_0_39"/>
          <p:cNvPicPr preferRelativeResize="0"/>
          <p:nvPr/>
        </p:nvPicPr>
        <p:blipFill rotWithShape="1">
          <a:blip r:embed="rId4">
            <a:alphaModFix/>
          </a:blip>
          <a:srcRect b="0" l="0" r="0" t="0"/>
          <a:stretch/>
        </p:blipFill>
        <p:spPr>
          <a:xfrm>
            <a:off x="6153150" y="4308474"/>
            <a:ext cx="5381620" cy="4038598"/>
          </a:xfrm>
          <a:prstGeom prst="rect">
            <a:avLst/>
          </a:prstGeom>
          <a:noFill/>
          <a:ln>
            <a:noFill/>
          </a:ln>
        </p:spPr>
      </p:pic>
      <p:pic>
        <p:nvPicPr>
          <p:cNvPr descr="Picture 3" id="590" name="Google Shape;590;g26e3d87483f_0_39"/>
          <p:cNvPicPr preferRelativeResize="0"/>
          <p:nvPr/>
        </p:nvPicPr>
        <p:blipFill rotWithShape="1">
          <a:blip r:embed="rId5">
            <a:alphaModFix/>
          </a:blip>
          <a:srcRect b="0" l="0" r="0" t="0"/>
          <a:stretch/>
        </p:blipFill>
        <p:spPr>
          <a:xfrm>
            <a:off x="5705474" y="352424"/>
            <a:ext cx="6877050" cy="3867151"/>
          </a:xfrm>
          <a:prstGeom prst="rect">
            <a:avLst/>
          </a:prstGeom>
          <a:noFill/>
          <a:ln>
            <a:noFill/>
          </a:ln>
        </p:spPr>
      </p:pic>
      <p:pic>
        <p:nvPicPr>
          <p:cNvPr descr="Content Placeholder 8" id="591" name="Google Shape;591;g26e3d87483f_0_39"/>
          <p:cNvPicPr preferRelativeResize="0"/>
          <p:nvPr/>
        </p:nvPicPr>
        <p:blipFill rotWithShape="1">
          <a:blip r:embed="rId6">
            <a:alphaModFix/>
          </a:blip>
          <a:srcRect b="0" l="18732" r="0" t="3194"/>
          <a:stretch/>
        </p:blipFill>
        <p:spPr>
          <a:xfrm>
            <a:off x="130174" y="228600"/>
            <a:ext cx="5343523" cy="4235450"/>
          </a:xfrm>
          <a:prstGeom prst="rect">
            <a:avLst/>
          </a:prstGeom>
          <a:noFill/>
          <a:ln>
            <a:noFill/>
          </a:ln>
        </p:spPr>
      </p:pic>
      <p:pic>
        <p:nvPicPr>
          <p:cNvPr descr="Picture 2" id="592" name="Google Shape;592;g26e3d87483f_0_39"/>
          <p:cNvPicPr preferRelativeResize="0"/>
          <p:nvPr/>
        </p:nvPicPr>
        <p:blipFill rotWithShape="1">
          <a:blip r:embed="rId7">
            <a:alphaModFix/>
          </a:blip>
          <a:srcRect b="0" l="0" r="0" t="0"/>
          <a:stretch/>
        </p:blipFill>
        <p:spPr>
          <a:xfrm>
            <a:off x="13385800" y="-19050"/>
            <a:ext cx="3152774" cy="4727575"/>
          </a:xfrm>
          <a:prstGeom prst="rect">
            <a:avLst/>
          </a:prstGeom>
          <a:noFill/>
          <a:ln>
            <a:noFill/>
          </a:ln>
        </p:spPr>
      </p:pic>
      <p:sp>
        <p:nvSpPr>
          <p:cNvPr id="593" name="Google Shape;593;g26e3d87483f_0_39"/>
          <p:cNvSpPr txBox="1"/>
          <p:nvPr/>
        </p:nvSpPr>
        <p:spPr>
          <a:xfrm>
            <a:off x="17510124" y="9401174"/>
            <a:ext cx="533400" cy="638400"/>
          </a:xfrm>
          <a:prstGeom prst="rect">
            <a:avLst/>
          </a:prstGeom>
          <a:noFill/>
          <a:ln>
            <a:noFill/>
          </a:ln>
        </p:spPr>
        <p:txBody>
          <a:bodyPr anchorCtr="0" anchor="ctr" bIns="182800" lIns="182800" spcFirstLastPara="1" rIns="182800" wrap="square" tIns="182800">
            <a:normAutofit lnSpcReduction="20000"/>
          </a:bodyPr>
          <a:lstStyle/>
          <a:p>
            <a:pPr indent="0" lvl="0" marL="0" marR="0" rtl="0" algn="r">
              <a:lnSpc>
                <a:spcPct val="100000"/>
              </a:lnSpc>
              <a:spcBef>
                <a:spcPts val="0"/>
              </a:spcBef>
              <a:spcAft>
                <a:spcPts val="0"/>
              </a:spcAft>
              <a:buClr>
                <a:srgbClr val="595959"/>
              </a:buClr>
              <a:buSzPts val="2000"/>
              <a:buFont typeface="Arial"/>
              <a:buNone/>
            </a:pPr>
            <a:fld id="{00000000-1234-1234-1234-123412341234}" type="slidenum">
              <a:rPr b="0" i="0" lang="en-US" sz="2000" u="none">
                <a:solidFill>
                  <a:srgbClr val="595959"/>
                </a:solidFill>
                <a:latin typeface="Arial"/>
                <a:ea typeface="Arial"/>
                <a:cs typeface="Arial"/>
                <a:sym typeface="Arial"/>
              </a:rPr>
              <a:t>‹#›</a:t>
            </a:fld>
            <a:endParaRPr sz="2800"/>
          </a:p>
        </p:txBody>
      </p:sp>
      <p:sp>
        <p:nvSpPr>
          <p:cNvPr id="594" name="Google Shape;594;g26e3d87483f_0_39"/>
          <p:cNvSpPr/>
          <p:nvPr/>
        </p:nvSpPr>
        <p:spPr>
          <a:xfrm>
            <a:off x="7943850" y="2708274"/>
            <a:ext cx="4140180" cy="0"/>
          </a:xfrm>
          <a:custGeom>
            <a:rect b="b" l="l" r="r" t="t"/>
            <a:pathLst>
              <a:path extrusionOk="0" h="1" w="21600">
                <a:moveTo>
                  <a:pt x="0" y="0"/>
                </a:moveTo>
                <a:lnTo>
                  <a:pt x="21600" y="0"/>
                </a:lnTo>
                <a:lnTo>
                  <a:pt x="21600" y="0"/>
                </a:lnTo>
                <a:lnTo>
                  <a:pt x="0" y="0"/>
                </a:lnTo>
                <a:close/>
              </a:path>
            </a:pathLst>
          </a:cu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Environmental</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Justice</a:t>
            </a:r>
            <a:endParaRPr sz="2800"/>
          </a:p>
        </p:txBody>
      </p:sp>
      <p:sp>
        <p:nvSpPr>
          <p:cNvPr id="595" name="Google Shape;595;g26e3d87483f_0_39"/>
          <p:cNvSpPr txBox="1"/>
          <p:nvPr/>
        </p:nvSpPr>
        <p:spPr>
          <a:xfrm>
            <a:off x="13077824" y="2838450"/>
            <a:ext cx="3768600" cy="1625400"/>
          </a:xfrm>
          <a:prstGeom prst="rect">
            <a:avLst/>
          </a:pr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Economic</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Justice</a:t>
            </a:r>
            <a:endParaRPr sz="2800"/>
          </a:p>
        </p:txBody>
      </p:sp>
      <p:grpSp>
        <p:nvGrpSpPr>
          <p:cNvPr id="596" name="Google Shape;596;g26e3d87483f_0_39"/>
          <p:cNvGrpSpPr/>
          <p:nvPr/>
        </p:nvGrpSpPr>
        <p:grpSpPr>
          <a:xfrm>
            <a:off x="12217437" y="4813323"/>
            <a:ext cx="6594857" cy="5168443"/>
            <a:chOff x="508418" y="-275225"/>
            <a:chExt cx="3296769" cy="2584480"/>
          </a:xfrm>
        </p:grpSpPr>
        <p:sp>
          <p:nvSpPr>
            <p:cNvPr id="597" name="Google Shape;597;g26e3d87483f_0_39"/>
            <p:cNvSpPr txBox="1"/>
            <p:nvPr/>
          </p:nvSpPr>
          <p:spPr>
            <a:xfrm>
              <a:off x="1758587" y="1437755"/>
              <a:ext cx="2046600" cy="871500"/>
            </a:xfrm>
            <a:prstGeom prst="rect">
              <a:avLst/>
            </a:pr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Health </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Impact</a:t>
              </a:r>
              <a:endParaRPr sz="2800"/>
            </a:p>
          </p:txBody>
        </p:sp>
        <p:pic>
          <p:nvPicPr>
            <p:cNvPr descr="Animal Welfare.png" id="598" name="Google Shape;598;g26e3d87483f_0_39"/>
            <p:cNvPicPr preferRelativeResize="0"/>
            <p:nvPr/>
          </p:nvPicPr>
          <p:blipFill rotWithShape="1">
            <a:blip r:embed="rId8">
              <a:alphaModFix/>
            </a:blip>
            <a:srcRect b="0" l="0" r="0" t="0"/>
            <a:stretch/>
          </p:blipFill>
          <p:spPr>
            <a:xfrm>
              <a:off x="508418" y="-275225"/>
              <a:ext cx="2903730" cy="1560704"/>
            </a:xfrm>
            <a:prstGeom prst="rect">
              <a:avLst/>
            </a:prstGeom>
            <a:noFill/>
            <a:ln>
              <a:noFill/>
            </a:ln>
          </p:spPr>
        </p:pic>
      </p:grpSp>
      <p:sp>
        <p:nvSpPr>
          <p:cNvPr id="599" name="Google Shape;599;g26e3d87483f_0_39"/>
          <p:cNvSpPr txBox="1"/>
          <p:nvPr/>
        </p:nvSpPr>
        <p:spPr>
          <a:xfrm>
            <a:off x="5626100" y="6791324"/>
            <a:ext cx="6439200" cy="1800000"/>
          </a:xfrm>
          <a:prstGeom prst="rect">
            <a:avLst/>
          </a:pr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Respecting FS Staff  </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and Educators</a:t>
            </a:r>
            <a:endParaRPr sz="2800"/>
          </a:p>
        </p:txBody>
      </p:sp>
      <p:sp>
        <p:nvSpPr>
          <p:cNvPr id="600" name="Google Shape;600;g26e3d87483f_0_39"/>
          <p:cNvSpPr/>
          <p:nvPr/>
        </p:nvSpPr>
        <p:spPr>
          <a:xfrm>
            <a:off x="14957424" y="6267450"/>
            <a:ext cx="3540132" cy="0"/>
          </a:xfrm>
          <a:custGeom>
            <a:rect b="b" l="l" r="r" t="t"/>
            <a:pathLst>
              <a:path extrusionOk="0" h="1" w="21600">
                <a:moveTo>
                  <a:pt x="0" y="0"/>
                </a:moveTo>
                <a:lnTo>
                  <a:pt x="21600" y="0"/>
                </a:lnTo>
                <a:lnTo>
                  <a:pt x="21600" y="0"/>
                </a:lnTo>
                <a:lnTo>
                  <a:pt x="0" y="0"/>
                </a:lnTo>
                <a:close/>
              </a:path>
            </a:pathLst>
          </a:cu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Animal </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latin typeface="Oi"/>
                <a:ea typeface="Oi"/>
                <a:cs typeface="Oi"/>
                <a:sym typeface="Oi"/>
              </a:rPr>
              <a:t>Welfare</a:t>
            </a:r>
            <a:endParaRPr sz="2800"/>
          </a:p>
        </p:txBody>
      </p:sp>
      <p:sp>
        <p:nvSpPr>
          <p:cNvPr id="601" name="Google Shape;601;g26e3d87483f_0_39"/>
          <p:cNvSpPr txBox="1"/>
          <p:nvPr/>
        </p:nvSpPr>
        <p:spPr>
          <a:xfrm>
            <a:off x="1104900" y="7153274"/>
            <a:ext cx="3921000" cy="1530600"/>
          </a:xfrm>
          <a:prstGeom prst="rect">
            <a:avLst/>
          </a:pr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Racial Equity</a:t>
            </a:r>
            <a:endParaRPr sz="2800"/>
          </a:p>
        </p:txBody>
      </p:sp>
      <p:sp>
        <p:nvSpPr>
          <p:cNvPr id="602" name="Google Shape;602;g26e3d87483f_0_39"/>
          <p:cNvSpPr txBox="1"/>
          <p:nvPr/>
        </p:nvSpPr>
        <p:spPr>
          <a:xfrm>
            <a:off x="0" y="8775700"/>
            <a:ext cx="18288000" cy="15114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pic>
        <p:nvPicPr>
          <p:cNvPr descr="Google Shape;267;p31" id="603" name="Google Shape;603;g26e3d87483f_0_39"/>
          <p:cNvPicPr preferRelativeResize="0"/>
          <p:nvPr/>
        </p:nvPicPr>
        <p:blipFill rotWithShape="1">
          <a:blip r:embed="rId9">
            <a:alphaModFix/>
          </a:blip>
          <a:srcRect b="0" l="0" r="0" t="0"/>
          <a:stretch/>
        </p:blipFill>
        <p:spPr>
          <a:xfrm>
            <a:off x="15262224" y="8883650"/>
            <a:ext cx="2930523" cy="1216024"/>
          </a:xfrm>
          <a:prstGeom prst="rect">
            <a:avLst/>
          </a:prstGeom>
          <a:noFill/>
          <a:ln>
            <a:noFill/>
          </a:ln>
        </p:spPr>
      </p:pic>
      <p:sp>
        <p:nvSpPr>
          <p:cNvPr id="604" name="Google Shape;604;g26e3d87483f_0_39"/>
          <p:cNvSpPr txBox="1"/>
          <p:nvPr>
            <p:ph type="title"/>
          </p:nvPr>
        </p:nvSpPr>
        <p:spPr>
          <a:xfrm>
            <a:off x="457200" y="9185274"/>
            <a:ext cx="14373000" cy="914400"/>
          </a:xfrm>
          <a:prstGeom prst="rect">
            <a:avLst/>
          </a:prstGeom>
          <a:noFill/>
          <a:ln>
            <a:noFill/>
          </a:ln>
        </p:spPr>
        <p:txBody>
          <a:bodyPr anchorCtr="0" anchor="b" bIns="182800" lIns="182800" spcFirstLastPara="1" rIns="182800" wrap="square" tIns="182800">
            <a:normAutofit/>
          </a:bodyPr>
          <a:lstStyle/>
          <a:p>
            <a:pPr indent="0" lvl="0" marL="0" rtl="0" algn="l">
              <a:lnSpc>
                <a:spcPct val="100000"/>
              </a:lnSpc>
              <a:spcBef>
                <a:spcPts val="0"/>
              </a:spcBef>
              <a:spcAft>
                <a:spcPts val="0"/>
              </a:spcAft>
              <a:buClr>
                <a:srgbClr val="FFFFFF"/>
              </a:buClr>
              <a:buSzPts val="3400"/>
              <a:buFont typeface="Oi"/>
              <a:buNone/>
            </a:pPr>
            <a:r>
              <a:rPr i="0" lang="en-US" sz="3400" u="none">
                <a:solidFill>
                  <a:srgbClr val="FFFFFF"/>
                </a:solidFill>
                <a:latin typeface="Arial"/>
                <a:ea typeface="Arial"/>
                <a:cs typeface="Arial"/>
                <a:sym typeface="Arial"/>
              </a:rPr>
              <a:t>NFSN Values  </a:t>
            </a:r>
            <a:endParaRPr>
              <a:latin typeface="Arial"/>
              <a:ea typeface="Arial"/>
              <a:cs typeface="Arial"/>
              <a:sym typeface="Arial"/>
            </a:endParaRPr>
          </a:p>
        </p:txBody>
      </p:sp>
      <p:sp>
        <p:nvSpPr>
          <p:cNvPr id="605" name="Google Shape;605;g26e3d87483f_0_39"/>
          <p:cNvSpPr txBox="1"/>
          <p:nvPr/>
        </p:nvSpPr>
        <p:spPr>
          <a:xfrm>
            <a:off x="917574" y="2838450"/>
            <a:ext cx="3768600" cy="1625400"/>
          </a:xfrm>
          <a:prstGeom prst="rect">
            <a:avLst/>
          </a:prstGeom>
          <a:noFill/>
          <a:ln>
            <a:noFill/>
          </a:ln>
        </p:spPr>
        <p:txBody>
          <a:bodyPr anchorCtr="0" anchor="t" bIns="182800" lIns="182800" spcFirstLastPara="1" rIns="182800" wrap="square" tIns="182800">
            <a:noAutofit/>
          </a:bodyPr>
          <a:lstStyle/>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Health </a:t>
            </a:r>
            <a:endParaRPr sz="2800"/>
          </a:p>
          <a:p>
            <a:pPr indent="0" lvl="0" marL="0" marR="0" rtl="0" algn="ctr">
              <a:lnSpc>
                <a:spcPct val="125000"/>
              </a:lnSpc>
              <a:spcBef>
                <a:spcPts val="0"/>
              </a:spcBef>
              <a:spcAft>
                <a:spcPts val="0"/>
              </a:spcAft>
              <a:buClr>
                <a:srgbClr val="FFFFFF"/>
              </a:buClr>
              <a:buSzPts val="3400"/>
              <a:buFont typeface="Oi"/>
              <a:buNone/>
            </a:pPr>
            <a:r>
              <a:rPr b="1" i="0" lang="en-US" sz="3400" u="none">
                <a:solidFill>
                  <a:srgbClr val="FFFFFF"/>
                </a:solidFill>
              </a:rPr>
              <a:t>Impact</a:t>
            </a:r>
            <a:endParaRPr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26e3d87483f_0_60"/>
          <p:cNvSpPr txBox="1"/>
          <p:nvPr/>
        </p:nvSpPr>
        <p:spPr>
          <a:xfrm>
            <a:off x="0" y="8524874"/>
            <a:ext cx="18288000" cy="1762200"/>
          </a:xfrm>
          <a:prstGeom prst="rect">
            <a:avLst/>
          </a:prstGeom>
          <a:solidFill>
            <a:srgbClr val="083C2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11" name="Google Shape;611;g26e3d87483f_0_60"/>
          <p:cNvSpPr txBox="1"/>
          <p:nvPr>
            <p:ph type="title"/>
          </p:nvPr>
        </p:nvSpPr>
        <p:spPr>
          <a:xfrm>
            <a:off x="860424" y="1676400"/>
            <a:ext cx="8362800" cy="5410200"/>
          </a:xfrm>
          <a:prstGeom prst="rect">
            <a:avLst/>
          </a:prstGeom>
          <a:noFill/>
          <a:ln>
            <a:noFill/>
          </a:ln>
        </p:spPr>
        <p:txBody>
          <a:bodyPr anchorCtr="0" anchor="ctr" bIns="182800" lIns="182800" spcFirstLastPara="1" rIns="182800" wrap="square" tIns="182800">
            <a:noAutofit/>
          </a:bodyPr>
          <a:lstStyle/>
          <a:p>
            <a:pPr indent="0" lvl="0" marL="0" rtl="0" algn="ctr">
              <a:lnSpc>
                <a:spcPct val="100000"/>
              </a:lnSpc>
              <a:spcBef>
                <a:spcPts val="0"/>
              </a:spcBef>
              <a:spcAft>
                <a:spcPts val="0"/>
              </a:spcAft>
              <a:buClr>
                <a:srgbClr val="005747"/>
              </a:buClr>
              <a:buSzPts val="6400"/>
              <a:buFont typeface="Oi"/>
              <a:buNone/>
            </a:pPr>
            <a:r>
              <a:rPr i="0" lang="en-US" sz="6400" u="none">
                <a:solidFill>
                  <a:srgbClr val="005747"/>
                </a:solidFill>
                <a:latin typeface="Arial"/>
                <a:ea typeface="Arial"/>
                <a:cs typeface="Arial"/>
                <a:sym typeface="Arial"/>
              </a:rPr>
              <a:t>We are a part of a </a:t>
            </a:r>
            <a:r>
              <a:rPr i="0" lang="en-US" sz="14600" u="none">
                <a:solidFill>
                  <a:srgbClr val="005747"/>
                </a:solidFill>
                <a:latin typeface="Arial"/>
                <a:ea typeface="Arial"/>
                <a:cs typeface="Arial"/>
                <a:sym typeface="Arial"/>
              </a:rPr>
              <a:t>Growing</a:t>
            </a:r>
            <a:r>
              <a:rPr i="0" lang="en-US" sz="13600" u="none">
                <a:solidFill>
                  <a:srgbClr val="005747"/>
                </a:solidFill>
                <a:latin typeface="Arial"/>
                <a:ea typeface="Arial"/>
                <a:cs typeface="Arial"/>
                <a:sym typeface="Arial"/>
              </a:rPr>
              <a:t> </a:t>
            </a:r>
            <a:r>
              <a:rPr i="0" lang="en-US" sz="10000" u="none">
                <a:solidFill>
                  <a:srgbClr val="005747"/>
                </a:solidFill>
                <a:latin typeface="Arial"/>
                <a:ea typeface="Arial"/>
                <a:cs typeface="Arial"/>
                <a:sym typeface="Arial"/>
              </a:rPr>
              <a:t>Movement!</a:t>
            </a:r>
            <a:r>
              <a:rPr i="0" lang="en-US" sz="10400" u="none">
                <a:solidFill>
                  <a:srgbClr val="005747"/>
                </a:solidFill>
                <a:latin typeface="Arial"/>
                <a:ea typeface="Arial"/>
                <a:cs typeface="Arial"/>
                <a:sym typeface="Arial"/>
              </a:rPr>
              <a:t> </a:t>
            </a:r>
            <a:endParaRPr>
              <a:latin typeface="Arial"/>
              <a:ea typeface="Arial"/>
              <a:cs typeface="Arial"/>
              <a:sym typeface="Arial"/>
            </a:endParaRPr>
          </a:p>
        </p:txBody>
      </p:sp>
      <p:sp>
        <p:nvSpPr>
          <p:cNvPr id="612" name="Google Shape;612;g26e3d87483f_0_60"/>
          <p:cNvSpPr txBox="1"/>
          <p:nvPr/>
        </p:nvSpPr>
        <p:spPr>
          <a:xfrm>
            <a:off x="17510124" y="9401174"/>
            <a:ext cx="533400" cy="638400"/>
          </a:xfrm>
          <a:prstGeom prst="rect">
            <a:avLst/>
          </a:prstGeom>
          <a:noFill/>
          <a:ln>
            <a:noFill/>
          </a:ln>
        </p:spPr>
        <p:txBody>
          <a:bodyPr anchorCtr="0" anchor="ctr" bIns="182800" lIns="182800" spcFirstLastPara="1" rIns="182800" wrap="square" tIns="182800">
            <a:normAutofit lnSpcReduction="20000"/>
          </a:bodyPr>
          <a:lstStyle/>
          <a:p>
            <a:pPr indent="0" lvl="0" marL="0" marR="0" rtl="0" algn="r">
              <a:lnSpc>
                <a:spcPct val="100000"/>
              </a:lnSpc>
              <a:spcBef>
                <a:spcPts val="0"/>
              </a:spcBef>
              <a:spcAft>
                <a:spcPts val="0"/>
              </a:spcAft>
              <a:buClr>
                <a:srgbClr val="595959"/>
              </a:buClr>
              <a:buSzPts val="2000"/>
              <a:buFont typeface="Arial"/>
              <a:buNone/>
            </a:pPr>
            <a:fld id="{00000000-1234-1234-1234-123412341234}" type="slidenum">
              <a:rPr b="0" i="0" lang="en-US" sz="2000" u="none">
                <a:solidFill>
                  <a:srgbClr val="595959"/>
                </a:solidFill>
                <a:latin typeface="Arial"/>
                <a:ea typeface="Arial"/>
                <a:cs typeface="Arial"/>
                <a:sym typeface="Arial"/>
              </a:rPr>
              <a:t>‹#›</a:t>
            </a:fld>
            <a:endParaRPr sz="2800"/>
          </a:p>
        </p:txBody>
      </p:sp>
      <p:pic>
        <p:nvPicPr>
          <p:cNvPr descr="Google Shape;211;p28" id="613" name="Google Shape;613;g26e3d87483f_0_60"/>
          <p:cNvPicPr preferRelativeResize="0"/>
          <p:nvPr/>
        </p:nvPicPr>
        <p:blipFill rotWithShape="1">
          <a:blip r:embed="rId3">
            <a:alphaModFix/>
          </a:blip>
          <a:srcRect b="0" l="0" r="0" t="0"/>
          <a:stretch/>
        </p:blipFill>
        <p:spPr>
          <a:xfrm>
            <a:off x="8661400" y="-377824"/>
            <a:ext cx="9626601" cy="8556625"/>
          </a:xfrm>
          <a:prstGeom prst="rect">
            <a:avLst/>
          </a:prstGeom>
          <a:noFill/>
          <a:ln>
            <a:noFill/>
          </a:ln>
        </p:spPr>
      </p:pic>
      <p:pic>
        <p:nvPicPr>
          <p:cNvPr descr="Google Shape;212;p28" id="614" name="Google Shape;614;g26e3d87483f_0_60"/>
          <p:cNvPicPr preferRelativeResize="0"/>
          <p:nvPr/>
        </p:nvPicPr>
        <p:blipFill rotWithShape="1">
          <a:blip r:embed="rId4">
            <a:alphaModFix/>
          </a:blip>
          <a:srcRect b="0" l="0" r="0" t="0"/>
          <a:stretch/>
        </p:blipFill>
        <p:spPr>
          <a:xfrm>
            <a:off x="15313024" y="8797924"/>
            <a:ext cx="2930523" cy="1216024"/>
          </a:xfrm>
          <a:prstGeom prst="rect">
            <a:avLst/>
          </a:prstGeom>
          <a:noFill/>
          <a:ln>
            <a:noFill/>
          </a:ln>
        </p:spPr>
      </p:pic>
      <p:pic>
        <p:nvPicPr>
          <p:cNvPr descr="Google Shape;213;p28" id="615" name="Google Shape;615;g26e3d87483f_0_60"/>
          <p:cNvPicPr preferRelativeResize="0"/>
          <p:nvPr/>
        </p:nvPicPr>
        <p:blipFill rotWithShape="1">
          <a:blip r:embed="rId5">
            <a:alphaModFix/>
          </a:blip>
          <a:srcRect b="15536" l="3312" r="4145" t="21308"/>
          <a:stretch/>
        </p:blipFill>
        <p:spPr>
          <a:xfrm>
            <a:off x="254000" y="8880474"/>
            <a:ext cx="14893921" cy="1133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6e3d87483f_0_88"/>
          <p:cNvSpPr txBox="1"/>
          <p:nvPr/>
        </p:nvSpPr>
        <p:spPr>
          <a:xfrm>
            <a:off x="0" y="8775700"/>
            <a:ext cx="18288000" cy="1511400"/>
          </a:xfrm>
          <a:prstGeom prst="rect">
            <a:avLst/>
          </a:prstGeom>
          <a:solidFill>
            <a:srgbClr val="005747"/>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2800" u="none">
              <a:solidFill>
                <a:srgbClr val="000000"/>
              </a:solidFill>
              <a:latin typeface="Arial"/>
              <a:ea typeface="Arial"/>
              <a:cs typeface="Arial"/>
              <a:sym typeface="Arial"/>
            </a:endParaRPr>
          </a:p>
        </p:txBody>
      </p:sp>
      <p:sp>
        <p:nvSpPr>
          <p:cNvPr id="621" name="Google Shape;621;g26e3d87483f_0_88"/>
          <p:cNvSpPr txBox="1"/>
          <p:nvPr/>
        </p:nvSpPr>
        <p:spPr>
          <a:xfrm>
            <a:off x="17510124" y="9401174"/>
            <a:ext cx="533400" cy="638400"/>
          </a:xfrm>
          <a:prstGeom prst="rect">
            <a:avLst/>
          </a:prstGeom>
          <a:noFill/>
          <a:ln>
            <a:noFill/>
          </a:ln>
        </p:spPr>
        <p:txBody>
          <a:bodyPr anchorCtr="0" anchor="ctr" bIns="182800" lIns="182800" spcFirstLastPara="1" rIns="182800" wrap="square" tIns="182800">
            <a:normAutofit lnSpcReduction="20000"/>
          </a:bodyPr>
          <a:lstStyle/>
          <a:p>
            <a:pPr indent="0" lvl="0" marL="0" marR="0" rtl="0" algn="r">
              <a:lnSpc>
                <a:spcPct val="100000"/>
              </a:lnSpc>
              <a:spcBef>
                <a:spcPts val="0"/>
              </a:spcBef>
              <a:spcAft>
                <a:spcPts val="0"/>
              </a:spcAft>
              <a:buClr>
                <a:srgbClr val="595959"/>
              </a:buClr>
              <a:buSzPts val="2000"/>
              <a:buFont typeface="Arial"/>
              <a:buNone/>
            </a:pPr>
            <a:fld id="{00000000-1234-1234-1234-123412341234}" type="slidenum">
              <a:rPr b="0" i="0" lang="en-US" sz="2000" u="none">
                <a:solidFill>
                  <a:srgbClr val="595959"/>
                </a:solidFill>
                <a:latin typeface="Arial"/>
                <a:ea typeface="Arial"/>
                <a:cs typeface="Arial"/>
                <a:sym typeface="Arial"/>
              </a:rPr>
              <a:t>‹#›</a:t>
            </a:fld>
            <a:endParaRPr sz="2800"/>
          </a:p>
        </p:txBody>
      </p:sp>
      <p:pic>
        <p:nvPicPr>
          <p:cNvPr descr="Google Shape;167;p25" id="622" name="Google Shape;622;g26e3d87483f_0_88"/>
          <p:cNvPicPr preferRelativeResize="0"/>
          <p:nvPr/>
        </p:nvPicPr>
        <p:blipFill rotWithShape="1">
          <a:blip r:embed="rId3">
            <a:alphaModFix/>
          </a:blip>
          <a:srcRect b="0" l="0" r="0" t="0"/>
          <a:stretch/>
        </p:blipFill>
        <p:spPr>
          <a:xfrm>
            <a:off x="15262224" y="8883650"/>
            <a:ext cx="2930523" cy="1216024"/>
          </a:xfrm>
          <a:prstGeom prst="rect">
            <a:avLst/>
          </a:prstGeom>
          <a:noFill/>
          <a:ln>
            <a:noFill/>
          </a:ln>
        </p:spPr>
      </p:pic>
      <p:sp>
        <p:nvSpPr>
          <p:cNvPr id="623" name="Google Shape;623;g26e3d87483f_0_88"/>
          <p:cNvSpPr txBox="1"/>
          <p:nvPr>
            <p:ph type="title"/>
          </p:nvPr>
        </p:nvSpPr>
        <p:spPr>
          <a:xfrm>
            <a:off x="457200" y="8902700"/>
            <a:ext cx="14373000" cy="914400"/>
          </a:xfrm>
          <a:prstGeom prst="rect">
            <a:avLst/>
          </a:prstGeom>
          <a:noFill/>
          <a:ln>
            <a:noFill/>
          </a:ln>
        </p:spPr>
        <p:txBody>
          <a:bodyPr anchorCtr="0" anchor="t" bIns="182800" lIns="182800" spcFirstLastPara="1" rIns="182800" wrap="square" tIns="182800">
            <a:normAutofit/>
          </a:bodyPr>
          <a:lstStyle/>
          <a:p>
            <a:pPr indent="0" lvl="0" marL="0" rtl="0" algn="l">
              <a:lnSpc>
                <a:spcPct val="100000"/>
              </a:lnSpc>
              <a:spcBef>
                <a:spcPts val="0"/>
              </a:spcBef>
              <a:spcAft>
                <a:spcPts val="0"/>
              </a:spcAft>
              <a:buClr>
                <a:srgbClr val="FFFFFF"/>
              </a:buClr>
              <a:buSzPts val="3400"/>
              <a:buFont typeface="Oi"/>
              <a:buNone/>
            </a:pPr>
            <a:r>
              <a:rPr i="0" lang="en-US" sz="3400" u="none">
                <a:solidFill>
                  <a:srgbClr val="FFFFFF"/>
                </a:solidFill>
                <a:latin typeface="Arial"/>
                <a:ea typeface="Arial"/>
                <a:cs typeface="Arial"/>
                <a:sym typeface="Arial"/>
              </a:rPr>
              <a:t>Our Network</a:t>
            </a:r>
            <a:endParaRPr>
              <a:latin typeface="Arial"/>
              <a:ea typeface="Arial"/>
              <a:cs typeface="Arial"/>
              <a:sym typeface="Arial"/>
            </a:endParaRPr>
          </a:p>
        </p:txBody>
      </p:sp>
      <p:pic>
        <p:nvPicPr>
          <p:cNvPr descr="Google Shape;169;p25" id="624" name="Google Shape;624;g26e3d87483f_0_88"/>
          <p:cNvPicPr preferRelativeResize="0"/>
          <p:nvPr/>
        </p:nvPicPr>
        <p:blipFill rotWithShape="1">
          <a:blip r:embed="rId4">
            <a:alphaModFix/>
          </a:blip>
          <a:srcRect b="0" l="0" r="0" t="0"/>
          <a:stretch/>
        </p:blipFill>
        <p:spPr>
          <a:xfrm>
            <a:off x="4921250" y="155574"/>
            <a:ext cx="8445497" cy="84454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NFSN Google Slides Template">
  <a:themeElements>
    <a:clrScheme name="NFSN Google Slides Template">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