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6"/>
  </p:notesMasterIdLst>
  <p:sldIdLst>
    <p:sldId id="256" r:id="rId2"/>
    <p:sldId id="260" r:id="rId3"/>
    <p:sldId id="261" r:id="rId4"/>
    <p:sldId id="262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/>
    <p:restoredTop sz="94632"/>
  </p:normalViewPr>
  <p:slideViewPr>
    <p:cSldViewPr snapToGrid="0" snapToObjects="1">
      <p:cViewPr varScale="1">
        <p:scale>
          <a:sx n="77" d="100"/>
          <a:sy n="77" d="100"/>
        </p:scale>
        <p:origin x="5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E4229E-FB46-4D54-87E1-202086847378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33A1FB-C360-4353-A99F-1F6EE2D1A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5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3A1FB-C360-4353-A99F-1F6EE2D1A0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6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3A1FB-C360-4353-A99F-1F6EE2D1A0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9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3A1FB-C360-4353-A99F-1F6EE2D1A0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19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3A1FB-C360-4353-A99F-1F6EE2D1A0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4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2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90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15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7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6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2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64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0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7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8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8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1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9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34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1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obrien@schools.nyc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sobrien@urbanschoolfoodallianc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00BC4-6684-B940-976B-1650BA06E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York City Department of Education</a:t>
            </a:r>
            <a:br>
              <a:rPr lang="en-US" dirty="0"/>
            </a:br>
            <a:r>
              <a:rPr lang="en-US" dirty="0"/>
              <a:t>Office of Food and Nutrition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884B1-2F66-4A48-B96E-866CCCDF3D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Emergency Meal Readiness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DAC0D-1643-444E-A7CB-98A948A48C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80" y="5012966"/>
            <a:ext cx="1835150" cy="861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07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9D7C8-EB94-EE4A-B60D-C289CB65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Meal Readiness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1497-9A93-D445-BADD-7433B8310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9739" y="2588491"/>
            <a:ext cx="5328973" cy="38056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Why</a:t>
            </a:r>
          </a:p>
          <a:p>
            <a:pPr lvl="1"/>
            <a:r>
              <a:rPr lang="en-US" dirty="0"/>
              <a:t>Needed a cost neutral plan for Y2K in 1999.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Primary emergency food responder for New York City.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Allows continuity of service for both small and large scale events</a:t>
            </a:r>
          </a:p>
          <a:p>
            <a:pPr lvl="2"/>
            <a:r>
              <a:rPr lang="en-US" dirty="0"/>
              <a:t>Building relocations / Power Outages</a:t>
            </a:r>
          </a:p>
          <a:p>
            <a:pPr lvl="2"/>
            <a:r>
              <a:rPr lang="en-US" dirty="0"/>
              <a:t>Coastal Storm Planning</a:t>
            </a:r>
          </a:p>
          <a:p>
            <a:pPr lvl="2"/>
            <a:r>
              <a:rPr lang="en-US" dirty="0"/>
              <a:t>Mass Evacuation or Vaccinations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Gives a buffer for supply chains to recover.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173F7-155D-7A4B-8786-267DEEBEE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5021783" cy="357285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How</a:t>
            </a:r>
          </a:p>
          <a:p>
            <a:pPr lvl="1"/>
            <a:r>
              <a:rPr lang="en-US" dirty="0"/>
              <a:t>Determined suitable items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Developed with the NYC Office of Emergency Management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Nutrition analysis conducted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Utilized and improved several 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7E4A9-AEDB-4E25-B4EF-AC28341A9A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255" y="5703846"/>
            <a:ext cx="1835150" cy="861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B1A0E-BB73-934B-875F-1905222A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Meal Readiness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89821-4BCA-8140-A480-9AA75C413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232" y="2214643"/>
            <a:ext cx="3129168" cy="576262"/>
          </a:xfrm>
        </p:spPr>
        <p:txBody>
          <a:bodyPr/>
          <a:lstStyle/>
          <a:p>
            <a:r>
              <a:rPr lang="en-US" dirty="0"/>
              <a:t>Menu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5838F-3F68-D14E-8332-27DA440B6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4531" y="2214643"/>
            <a:ext cx="3145380" cy="576262"/>
          </a:xfrm>
        </p:spPr>
        <p:txBody>
          <a:bodyPr/>
          <a:lstStyle/>
          <a:p>
            <a:r>
              <a:rPr lang="en-US" dirty="0"/>
              <a:t>Memo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C2E1C1-37B8-3F4E-ACAB-4A23BA879D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6700" y="2214643"/>
            <a:ext cx="3161029" cy="576261"/>
          </a:xfrm>
        </p:spPr>
        <p:txBody>
          <a:bodyPr/>
          <a:lstStyle/>
          <a:p>
            <a:r>
              <a:rPr lang="en-US" dirty="0"/>
              <a:t>Sites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25641" t="23077" r="38301" b="11538"/>
          <a:stretch/>
        </p:blipFill>
        <p:spPr bwMode="auto">
          <a:xfrm>
            <a:off x="673329" y="2900776"/>
            <a:ext cx="3510973" cy="3812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7886700" y="3324915"/>
            <a:ext cx="4224944" cy="2500223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808" y="3098833"/>
            <a:ext cx="2644825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2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CB55C-08B1-BB49-9ADC-1D0579845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Maintenance</a:t>
            </a:r>
          </a:p>
          <a:p>
            <a:pPr lvl="1"/>
            <a:r>
              <a:rPr lang="en-US" b="1" dirty="0"/>
              <a:t>Annual review of sites conducted with multiple offices and agencies</a:t>
            </a:r>
          </a:p>
          <a:p>
            <a:pPr lvl="1"/>
            <a:r>
              <a:rPr lang="en-US" b="1" dirty="0"/>
              <a:t>Supply Chain follow ups conducted periodically</a:t>
            </a:r>
          </a:p>
          <a:p>
            <a:pPr lvl="1"/>
            <a:r>
              <a:rPr lang="en-US" b="1" dirty="0"/>
              <a:t>Reminders to have stock on hand done during inspections and periodically.</a:t>
            </a:r>
          </a:p>
          <a:p>
            <a:endParaRPr lang="en-US" b="1" dirty="0"/>
          </a:p>
          <a:p>
            <a:r>
              <a:rPr lang="en-US" b="1" dirty="0"/>
              <a:t>Questions and Answers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hlinkClick r:id="rId3"/>
              </a:rPr>
              <a:t>sobrien@schools.nyc.gov</a:t>
            </a:r>
            <a:r>
              <a:rPr lang="en-US" b="1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chemeClr val="tx1"/>
                </a:solidFill>
                <a:hlinkClick r:id="rId4"/>
              </a:rPr>
              <a:t>sobrien@urbanschoolfoodalliance.org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/>
              <a:t>THANK YOU!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8DE731-00A6-F64F-93D5-7C26A57C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Meal Reediness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B7C25-3FE4-483E-9BF9-077CDA903C2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255" y="5589090"/>
            <a:ext cx="1835150" cy="861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418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{5B0DBA9D-A24C-EA48-9908-939BFE9A2BD2}tf10001076</Template>
  <TotalTime>169</TotalTime>
  <Words>135</Words>
  <Application>Microsoft Office PowerPoint</Application>
  <PresentationFormat>Widescreen</PresentationFormat>
  <Paragraphs>40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 Boardroom</vt:lpstr>
      <vt:lpstr>New York City Department of Education Office of Food and Nutrition Services</vt:lpstr>
      <vt:lpstr>Emergency Meal Readiness</vt:lpstr>
      <vt:lpstr>Emergency Meal Readiness</vt:lpstr>
      <vt:lpstr>Emergency Meal Reediness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“SCHOOL DISTRICT NAME</dc:title>
  <dc:creator>Microsoft Office User</dc:creator>
  <cp:lastModifiedBy>Stephen O'Brien</cp:lastModifiedBy>
  <cp:revision>22</cp:revision>
  <cp:lastPrinted>2020-01-27T21:13:57Z</cp:lastPrinted>
  <dcterms:created xsi:type="dcterms:W3CDTF">2019-11-08T19:20:12Z</dcterms:created>
  <dcterms:modified xsi:type="dcterms:W3CDTF">2020-11-06T21:55:43Z</dcterms:modified>
</cp:coreProperties>
</file>